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264" r:id="rId3"/>
    <p:sldId id="270" r:id="rId4"/>
    <p:sldId id="266" r:id="rId5"/>
    <p:sldId id="273" r:id="rId6"/>
    <p:sldId id="274" r:id="rId7"/>
    <p:sldId id="268" r:id="rId8"/>
    <p:sldId id="262" r:id="rId9"/>
    <p:sldId id="261" r:id="rId10"/>
    <p:sldId id="263" r:id="rId11"/>
    <p:sldId id="269" r:id="rId12"/>
    <p:sldId id="265" r:id="rId13"/>
    <p:sldId id="272"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9"/>
    <p:restoredTop sz="88299"/>
  </p:normalViewPr>
  <p:slideViewPr>
    <p:cSldViewPr snapToGrid="0" snapToObjects="1">
      <p:cViewPr varScale="1">
        <p:scale>
          <a:sx n="108" d="100"/>
          <a:sy n="108" d="100"/>
        </p:scale>
        <p:origin x="1584" y="184"/>
      </p:cViewPr>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05F76-76E6-3A42-B506-7891A884FBA6}"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38BDE-7AF2-D34F-8D88-8EEFC053806B}" type="slidenum">
              <a:rPr lang="en-GB" smtClean="0"/>
              <a:t>‹#›</a:t>
            </a:fld>
            <a:endParaRPr lang="en-GB"/>
          </a:p>
        </p:txBody>
      </p:sp>
    </p:spTree>
    <p:extLst>
      <p:ext uri="{BB962C8B-B14F-4D97-AF65-F5344CB8AC3E}">
        <p14:creationId xmlns:p14="http://schemas.microsoft.com/office/powerpoint/2010/main" val="84672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938BDE-7AF2-D34F-8D88-8EEFC053806B}" type="slidenum">
              <a:rPr lang="en-GB" smtClean="0"/>
              <a:t>1</a:t>
            </a:fld>
            <a:endParaRPr lang="en-GB"/>
          </a:p>
        </p:txBody>
      </p:sp>
    </p:spTree>
    <p:extLst>
      <p:ext uri="{BB962C8B-B14F-4D97-AF65-F5344CB8AC3E}">
        <p14:creationId xmlns:p14="http://schemas.microsoft.com/office/powerpoint/2010/main" val="414377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5</a:t>
            </a:fld>
            <a:endParaRPr lang="en-GB"/>
          </a:p>
        </p:txBody>
      </p:sp>
    </p:spTree>
    <p:extLst>
      <p:ext uri="{BB962C8B-B14F-4D97-AF65-F5344CB8AC3E}">
        <p14:creationId xmlns:p14="http://schemas.microsoft.com/office/powerpoint/2010/main" val="9668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5A938BDE-7AF2-D34F-8D88-8EEFC053806B}" type="slidenum">
              <a:rPr lang="en-GB" smtClean="0"/>
              <a:t>7</a:t>
            </a:fld>
            <a:endParaRPr lang="en-GB"/>
          </a:p>
        </p:txBody>
      </p:sp>
    </p:spTree>
    <p:extLst>
      <p:ext uri="{BB962C8B-B14F-4D97-AF65-F5344CB8AC3E}">
        <p14:creationId xmlns:p14="http://schemas.microsoft.com/office/powerpoint/2010/main" val="321379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938BDE-7AF2-D34F-8D88-8EEFC053806B}" type="slidenum">
              <a:rPr lang="en-GB" smtClean="0"/>
              <a:t>14</a:t>
            </a:fld>
            <a:endParaRPr lang="en-GB"/>
          </a:p>
        </p:txBody>
      </p:sp>
    </p:spTree>
    <p:extLst>
      <p:ext uri="{BB962C8B-B14F-4D97-AF65-F5344CB8AC3E}">
        <p14:creationId xmlns:p14="http://schemas.microsoft.com/office/powerpoint/2010/main" val="49799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470C21-FDF1-D94F-8BD5-9F6056F7DCC9}"/>
              </a:ext>
            </a:extLst>
          </p:cNvPr>
          <p:cNvSpPr/>
          <p:nvPr userDrawn="1"/>
        </p:nvSpPr>
        <p:spPr>
          <a:xfrm>
            <a:off x="0" y="0"/>
            <a:ext cx="12192000" cy="579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3BBE622-02E9-9B48-9D72-3A1F19EE5180}"/>
              </a:ext>
            </a:extLst>
          </p:cNvPr>
          <p:cNvSpPr/>
          <p:nvPr userDrawn="1"/>
        </p:nvSpPr>
        <p:spPr>
          <a:xfrm>
            <a:off x="0" y="4769708"/>
            <a:ext cx="12192000" cy="1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312B648-EC67-6446-AE8A-5B9BC2D2C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103980">
            <a:off x="7451754" y="4286910"/>
            <a:ext cx="2514786" cy="1797262"/>
          </a:xfrm>
          <a:prstGeom prst="rect">
            <a:avLst/>
          </a:prstGeom>
        </p:spPr>
      </p:pic>
      <p:sp>
        <p:nvSpPr>
          <p:cNvPr id="2" name="Title 1"/>
          <p:cNvSpPr>
            <a:spLocks noGrp="1"/>
          </p:cNvSpPr>
          <p:nvPr>
            <p:ph type="ctrTitle"/>
          </p:nvPr>
        </p:nvSpPr>
        <p:spPr>
          <a:xfrm>
            <a:off x="1524000" y="1186400"/>
            <a:ext cx="9144000" cy="1821605"/>
          </a:xfrm>
        </p:spPr>
        <p:txBody>
          <a:bodyPr anchor="b">
            <a:noAutofit/>
          </a:bodyPr>
          <a:lstStyle>
            <a:lvl1pPr algn="ctr">
              <a:defRPr sz="8000" b="1">
                <a:solidFill>
                  <a:schemeClr val="bg1"/>
                </a:solidFill>
              </a:defRPr>
            </a:lvl1pPr>
          </a:lstStyle>
          <a:p>
            <a:r>
              <a:rPr lang="en-US" dirty="0"/>
              <a:t>Click to edit Master title style</a:t>
            </a:r>
            <a:endParaRPr lang="en-GB" dirty="0"/>
          </a:p>
        </p:txBody>
      </p:sp>
      <p:sp>
        <p:nvSpPr>
          <p:cNvPr id="9" name="Title 1">
            <a:extLst>
              <a:ext uri="{FF2B5EF4-FFF2-40B4-BE49-F238E27FC236}">
                <a16:creationId xmlns:a16="http://schemas.microsoft.com/office/drawing/2014/main" id="{5A2E58B6-67A8-B046-977F-A0B7B4C46990}"/>
              </a:ext>
            </a:extLst>
          </p:cNvPr>
          <p:cNvSpPr txBox="1">
            <a:spLocks/>
          </p:cNvSpPr>
          <p:nvPr userDrawn="1"/>
        </p:nvSpPr>
        <p:spPr>
          <a:xfrm>
            <a:off x="1524000" y="128712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bg1"/>
              </a:solidFill>
            </a:endParaRPr>
          </a:p>
        </p:txBody>
      </p:sp>
      <p:sp>
        <p:nvSpPr>
          <p:cNvPr id="19" name="Text Placeholder 17">
            <a:extLst>
              <a:ext uri="{FF2B5EF4-FFF2-40B4-BE49-F238E27FC236}">
                <a16:creationId xmlns:a16="http://schemas.microsoft.com/office/drawing/2014/main" id="{5D4D949F-7520-7043-A34D-EC7F9902BBBD}"/>
              </a:ext>
            </a:extLst>
          </p:cNvPr>
          <p:cNvSpPr>
            <a:spLocks noGrp="1"/>
          </p:cNvSpPr>
          <p:nvPr>
            <p:ph type="body" sz="quarter" idx="13"/>
          </p:nvPr>
        </p:nvSpPr>
        <p:spPr>
          <a:xfrm>
            <a:off x="1524000" y="3036843"/>
            <a:ext cx="9144000" cy="1398587"/>
          </a:xfrm>
        </p:spPr>
        <p:txBody>
          <a:bodyPr>
            <a:normAutofit/>
          </a:bodyPr>
          <a:lstStyle>
            <a:lvl1pPr marL="0" indent="0" algn="ctr">
              <a:buNone/>
              <a:defRPr sz="5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2940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470C21-FDF1-D94F-8BD5-9F6056F7DCC9}"/>
              </a:ext>
            </a:extLst>
          </p:cNvPr>
          <p:cNvSpPr/>
          <p:nvPr userDrawn="1"/>
        </p:nvSpPr>
        <p:spPr>
          <a:xfrm>
            <a:off x="0" y="0"/>
            <a:ext cx="12192000" cy="579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3BBE622-02E9-9B48-9D72-3A1F19EE5180}"/>
              </a:ext>
            </a:extLst>
          </p:cNvPr>
          <p:cNvSpPr/>
          <p:nvPr userDrawn="1"/>
        </p:nvSpPr>
        <p:spPr>
          <a:xfrm>
            <a:off x="0" y="4769708"/>
            <a:ext cx="12192000" cy="1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312B648-EC67-6446-AE8A-5B9BC2D2C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103980">
            <a:off x="7451754" y="4286910"/>
            <a:ext cx="2514786" cy="1797262"/>
          </a:xfrm>
          <a:prstGeom prst="rect">
            <a:avLst/>
          </a:prstGeom>
        </p:spPr>
      </p:pic>
      <p:sp>
        <p:nvSpPr>
          <p:cNvPr id="9" name="Title 1">
            <a:extLst>
              <a:ext uri="{FF2B5EF4-FFF2-40B4-BE49-F238E27FC236}">
                <a16:creationId xmlns:a16="http://schemas.microsoft.com/office/drawing/2014/main" id="{5A2E58B6-67A8-B046-977F-A0B7B4C46990}"/>
              </a:ext>
            </a:extLst>
          </p:cNvPr>
          <p:cNvSpPr txBox="1">
            <a:spLocks/>
          </p:cNvSpPr>
          <p:nvPr userDrawn="1"/>
        </p:nvSpPr>
        <p:spPr>
          <a:xfrm>
            <a:off x="1524000" y="128712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bg1"/>
              </a:solidFill>
            </a:endParaRPr>
          </a:p>
        </p:txBody>
      </p:sp>
      <p:sp>
        <p:nvSpPr>
          <p:cNvPr id="19" name="Text Placeholder 17">
            <a:extLst>
              <a:ext uri="{FF2B5EF4-FFF2-40B4-BE49-F238E27FC236}">
                <a16:creationId xmlns:a16="http://schemas.microsoft.com/office/drawing/2014/main" id="{5D4D949F-7520-7043-A34D-EC7F9902BBBD}"/>
              </a:ext>
            </a:extLst>
          </p:cNvPr>
          <p:cNvSpPr>
            <a:spLocks noGrp="1"/>
          </p:cNvSpPr>
          <p:nvPr>
            <p:ph type="body" sz="quarter" idx="13"/>
          </p:nvPr>
        </p:nvSpPr>
        <p:spPr>
          <a:xfrm>
            <a:off x="1524000" y="1941424"/>
            <a:ext cx="9144000" cy="1398587"/>
          </a:xfrm>
        </p:spPr>
        <p:txBody>
          <a:bodyPr anchor="ctr">
            <a:normAutofit/>
          </a:bodyPr>
          <a:lstStyle>
            <a:lvl1pPr marL="0" indent="0" algn="ctr">
              <a:buNone/>
              <a:defRPr sz="5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3187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
        <p:nvSpPr>
          <p:cNvPr id="10" name="Rounded Rectangle 9">
            <a:extLst>
              <a:ext uri="{FF2B5EF4-FFF2-40B4-BE49-F238E27FC236}">
                <a16:creationId xmlns:a16="http://schemas.microsoft.com/office/drawing/2014/main" id="{A5DC99E1-4F8B-7142-9185-DF1438926F9B}"/>
              </a:ext>
            </a:extLst>
          </p:cNvPr>
          <p:cNvSpPr/>
          <p:nvPr userDrawn="1"/>
        </p:nvSpPr>
        <p:spPr>
          <a:xfrm>
            <a:off x="2512541" y="1787612"/>
            <a:ext cx="7405816" cy="78259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11" name="Rounded Rectangle 10">
            <a:extLst>
              <a:ext uri="{FF2B5EF4-FFF2-40B4-BE49-F238E27FC236}">
                <a16:creationId xmlns:a16="http://schemas.microsoft.com/office/drawing/2014/main" id="{90774E94-0501-F74E-A189-76AB15A08756}"/>
              </a:ext>
            </a:extLst>
          </p:cNvPr>
          <p:cNvSpPr/>
          <p:nvPr userDrawn="1"/>
        </p:nvSpPr>
        <p:spPr>
          <a:xfrm>
            <a:off x="2512541" y="2753044"/>
            <a:ext cx="7405816" cy="7825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12" name="Rounded Rectangle 11">
            <a:extLst>
              <a:ext uri="{FF2B5EF4-FFF2-40B4-BE49-F238E27FC236}">
                <a16:creationId xmlns:a16="http://schemas.microsoft.com/office/drawing/2014/main" id="{A4F3D7BA-CF93-BE42-8F87-217A1439281E}"/>
              </a:ext>
            </a:extLst>
          </p:cNvPr>
          <p:cNvSpPr/>
          <p:nvPr userDrawn="1"/>
        </p:nvSpPr>
        <p:spPr>
          <a:xfrm>
            <a:off x="2512541" y="3726714"/>
            <a:ext cx="7405816" cy="7825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13" name="Rounded Rectangle 12">
            <a:extLst>
              <a:ext uri="{FF2B5EF4-FFF2-40B4-BE49-F238E27FC236}">
                <a16:creationId xmlns:a16="http://schemas.microsoft.com/office/drawing/2014/main" id="{EA8ACCA8-03A3-0948-80A4-5DBA2A11E4F6}"/>
              </a:ext>
            </a:extLst>
          </p:cNvPr>
          <p:cNvSpPr/>
          <p:nvPr userDrawn="1"/>
        </p:nvSpPr>
        <p:spPr>
          <a:xfrm>
            <a:off x="2512541" y="4700384"/>
            <a:ext cx="7405816" cy="78259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3600" b="1" dirty="0">
              <a:solidFill>
                <a:schemeClr val="bg1"/>
              </a:solidFill>
              <a:ea typeface="Fredoka One" charset="0"/>
              <a:cs typeface="Fredoka One" charset="0"/>
            </a:endParaRPr>
          </a:p>
        </p:txBody>
      </p:sp>
      <p:sp>
        <p:nvSpPr>
          <p:cNvPr id="21" name="Text Placeholder 20">
            <a:extLst>
              <a:ext uri="{FF2B5EF4-FFF2-40B4-BE49-F238E27FC236}">
                <a16:creationId xmlns:a16="http://schemas.microsoft.com/office/drawing/2014/main" id="{007E8F65-BAB8-1149-B115-ACB603218E3A}"/>
              </a:ext>
            </a:extLst>
          </p:cNvPr>
          <p:cNvSpPr>
            <a:spLocks noGrp="1"/>
          </p:cNvSpPr>
          <p:nvPr>
            <p:ph type="body" sz="quarter" idx="13"/>
          </p:nvPr>
        </p:nvSpPr>
        <p:spPr>
          <a:xfrm>
            <a:off x="2835657" y="1787525"/>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2" name="Text Placeholder 20">
            <a:extLst>
              <a:ext uri="{FF2B5EF4-FFF2-40B4-BE49-F238E27FC236}">
                <a16:creationId xmlns:a16="http://schemas.microsoft.com/office/drawing/2014/main" id="{B705BECC-E502-144F-8CBA-D272845EAB93}"/>
              </a:ext>
            </a:extLst>
          </p:cNvPr>
          <p:cNvSpPr>
            <a:spLocks noGrp="1"/>
          </p:cNvSpPr>
          <p:nvPr>
            <p:ph type="body" sz="quarter" idx="14"/>
          </p:nvPr>
        </p:nvSpPr>
        <p:spPr>
          <a:xfrm>
            <a:off x="2835657" y="2747645"/>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3" name="Text Placeholder 20">
            <a:extLst>
              <a:ext uri="{FF2B5EF4-FFF2-40B4-BE49-F238E27FC236}">
                <a16:creationId xmlns:a16="http://schemas.microsoft.com/office/drawing/2014/main" id="{1DE1FEAC-D24F-A140-A9AB-497FDC9A2647}"/>
              </a:ext>
            </a:extLst>
          </p:cNvPr>
          <p:cNvSpPr>
            <a:spLocks noGrp="1"/>
          </p:cNvSpPr>
          <p:nvPr>
            <p:ph type="body" sz="quarter" idx="15"/>
          </p:nvPr>
        </p:nvSpPr>
        <p:spPr>
          <a:xfrm>
            <a:off x="2835657" y="3726053"/>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4" name="Text Placeholder 20">
            <a:extLst>
              <a:ext uri="{FF2B5EF4-FFF2-40B4-BE49-F238E27FC236}">
                <a16:creationId xmlns:a16="http://schemas.microsoft.com/office/drawing/2014/main" id="{ABA1E25B-49E4-854E-A0C7-68477735AB9B}"/>
              </a:ext>
            </a:extLst>
          </p:cNvPr>
          <p:cNvSpPr>
            <a:spLocks noGrp="1"/>
          </p:cNvSpPr>
          <p:nvPr>
            <p:ph type="body" sz="quarter" idx="16"/>
          </p:nvPr>
        </p:nvSpPr>
        <p:spPr>
          <a:xfrm>
            <a:off x="2835657" y="4704461"/>
            <a:ext cx="6774688" cy="774444"/>
          </a:xfrm>
        </p:spPr>
        <p:txBody>
          <a:bodyPr anchor="ctr">
            <a:normAutofit/>
          </a:bodyPr>
          <a:lstStyle>
            <a:lvl1pPr marL="0" indent="0" algn="ct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030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844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362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1E9BC1-0EE2-964A-828D-03178F91AB91}"/>
              </a:ext>
            </a:extLst>
          </p:cNvPr>
          <p:cNvSpPr/>
          <p:nvPr userDrawn="1"/>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6915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6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1647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D59C3-F69D-AD49-8202-8BF81A59324E}"/>
              </a:ext>
            </a:extLst>
          </p:cNvPr>
          <p:cNvSpPr/>
          <p:nvPr userDrawn="1"/>
        </p:nvSpPr>
        <p:spPr>
          <a:xfrm>
            <a:off x="0" y="0"/>
            <a:ext cx="12192000" cy="1440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114299"/>
            <a:ext cx="10515600" cy="1325563"/>
          </a:xfrm>
        </p:spPr>
        <p:txBody>
          <a:bodyPr anchor="ct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4759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1EC67-D66F-0D41-8B7A-135813FEDA54}" type="datetimeFigureOut">
              <a:rPr lang="en-GB" smtClean="0"/>
              <a:t>27/11/2020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E6A8B-CB58-144A-80F1-296D9E22A760}" type="slidenum">
              <a:rPr lang="en-GB" smtClean="0"/>
              <a:t>‹#›</a:t>
            </a:fld>
            <a:endParaRPr lang="en-GB"/>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png"/><Relationship Id="rId1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weetwatikheb/taaislijmziekt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08BAB4B-9975-8C48-99F1-CC8F4449B2F2}"/>
              </a:ext>
            </a:extLst>
          </p:cNvPr>
          <p:cNvSpPr>
            <a:spLocks noGrp="1"/>
          </p:cNvSpPr>
          <p:nvPr>
            <p:ph type="ctrTitle"/>
          </p:nvPr>
        </p:nvSpPr>
        <p:spPr>
          <a:xfrm>
            <a:off x="1524000" y="2015078"/>
            <a:ext cx="9144000" cy="1821605"/>
          </a:xfrm>
        </p:spPr>
        <p:txBody>
          <a:bodyPr/>
          <a:lstStyle/>
          <a:p>
            <a:r>
              <a:rPr lang="en-GB" sz="7200" dirty="0" err="1"/>
              <a:t>Taaislijmziekte</a:t>
            </a:r>
            <a:endParaRPr lang="en-GB" sz="7200" dirty="0"/>
          </a:p>
        </p:txBody>
      </p:sp>
      <p:grpSp>
        <p:nvGrpSpPr>
          <p:cNvPr id="2" name="Group 1">
            <a:extLst>
              <a:ext uri="{FF2B5EF4-FFF2-40B4-BE49-F238E27FC236}">
                <a16:creationId xmlns:a16="http://schemas.microsoft.com/office/drawing/2014/main" id="{8C331A81-3BC9-C542-90FE-EA03BE4D51E7}"/>
              </a:ext>
            </a:extLst>
          </p:cNvPr>
          <p:cNvGrpSpPr/>
          <p:nvPr/>
        </p:nvGrpSpPr>
        <p:grpSpPr>
          <a:xfrm>
            <a:off x="-103696" y="363345"/>
            <a:ext cx="5535404" cy="2818073"/>
            <a:chOff x="-103696" y="363345"/>
            <a:chExt cx="5535404" cy="2818073"/>
          </a:xfrm>
        </p:grpSpPr>
        <p:grpSp>
          <p:nvGrpSpPr>
            <p:cNvPr id="15" name="Group 14">
              <a:extLst>
                <a:ext uri="{FF2B5EF4-FFF2-40B4-BE49-F238E27FC236}">
                  <a16:creationId xmlns:a16="http://schemas.microsoft.com/office/drawing/2014/main" id="{8255C201-E14B-394D-9F36-0610565AA108}"/>
                </a:ext>
              </a:extLst>
            </p:cNvPr>
            <p:cNvGrpSpPr/>
            <p:nvPr/>
          </p:nvGrpSpPr>
          <p:grpSpPr>
            <a:xfrm rot="-240000">
              <a:off x="-103696" y="363345"/>
              <a:ext cx="5535404" cy="2028843"/>
              <a:chOff x="3822357" y="4604951"/>
              <a:chExt cx="5535404" cy="2028843"/>
            </a:xfrm>
            <a:effectLst>
              <a:outerShdw blurRad="50800" dist="38100" dir="2700000" algn="tl" rotWithShape="0">
                <a:prstClr val="black">
                  <a:alpha val="40000"/>
                </a:prstClr>
              </a:outerShdw>
            </a:effectLst>
          </p:grpSpPr>
          <p:sp>
            <p:nvSpPr>
              <p:cNvPr id="16" name="Folded Corner 15">
                <a:extLst>
                  <a:ext uri="{FF2B5EF4-FFF2-40B4-BE49-F238E27FC236}">
                    <a16:creationId xmlns:a16="http://schemas.microsoft.com/office/drawing/2014/main" id="{98472702-A923-9A40-8941-E100E0313026}"/>
                  </a:ext>
                </a:extLst>
              </p:cNvPr>
              <p:cNvSpPr/>
              <p:nvPr/>
            </p:nvSpPr>
            <p:spPr>
              <a:xfrm>
                <a:off x="3822357" y="4604951"/>
                <a:ext cx="5535404" cy="2028843"/>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0891961-A214-2B4E-A7CA-7FE77C44AE25}"/>
                  </a:ext>
                </a:extLst>
              </p:cNvPr>
              <p:cNvSpPr txBox="1"/>
              <p:nvPr/>
            </p:nvSpPr>
            <p:spPr>
              <a:xfrm>
                <a:off x="5238497" y="4826103"/>
                <a:ext cx="3782615" cy="1477328"/>
              </a:xfrm>
              <a:prstGeom prst="rect">
                <a:avLst/>
              </a:prstGeom>
              <a:noFill/>
            </p:spPr>
            <p:txBody>
              <a:bodyPr wrap="square" rtlCol="0">
                <a:spAutoFit/>
              </a:bodyPr>
              <a:lstStyle/>
              <a:p>
                <a:r>
                  <a:rPr lang="nl-NL" dirty="0">
                    <a:solidFill>
                      <a:schemeClr val="bg1"/>
                    </a:solidFill>
                  </a:rPr>
                  <a:t>Dit is een voorbeeld PowerPoint, om je een beetje op weg te helpen. Maak er vooral je eigen ding van, het is tenslotte jouw verhaal! Zoek zelf plaatjes op of gebruik je eigen foto’s!</a:t>
                </a:r>
              </a:p>
            </p:txBody>
          </p:sp>
          <p:pic>
            <p:nvPicPr>
              <p:cNvPr id="18" name="Picture 17">
                <a:extLst>
                  <a:ext uri="{FF2B5EF4-FFF2-40B4-BE49-F238E27FC236}">
                    <a16:creationId xmlns:a16="http://schemas.microsoft.com/office/drawing/2014/main" id="{3A0FF2CD-6F89-154C-B326-88D32264E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082" y="4869380"/>
                <a:ext cx="992953" cy="555035"/>
              </a:xfrm>
              <a:prstGeom prst="rect">
                <a:avLst/>
              </a:prstGeom>
            </p:spPr>
          </p:pic>
        </p:grpSp>
        <p:pic>
          <p:nvPicPr>
            <p:cNvPr id="19" name="Picture 18">
              <a:extLst>
                <a:ext uri="{FF2B5EF4-FFF2-40B4-BE49-F238E27FC236}">
                  <a16:creationId xmlns:a16="http://schemas.microsoft.com/office/drawing/2014/main" id="{06968C36-B990-B342-B53C-4D03EC222DE9}"/>
                </a:ext>
              </a:extLst>
            </p:cNvPr>
            <p:cNvPicPr>
              <a:picLocks noChangeAspect="1"/>
            </p:cNvPicPr>
            <p:nvPr/>
          </p:nvPicPr>
          <p:blipFill>
            <a:blip r:embed="rId4"/>
            <a:stretch>
              <a:fillRect/>
            </a:stretch>
          </p:blipFill>
          <p:spPr>
            <a:xfrm rot="17602394">
              <a:off x="1837044" y="2285538"/>
              <a:ext cx="649978" cy="649978"/>
            </a:xfrm>
            <a:prstGeom prst="rect">
              <a:avLst/>
            </a:prstGeom>
          </p:spPr>
        </p:pic>
        <p:pic>
          <p:nvPicPr>
            <p:cNvPr id="20" name="Picture 19">
              <a:extLst>
                <a:ext uri="{FF2B5EF4-FFF2-40B4-BE49-F238E27FC236}">
                  <a16:creationId xmlns:a16="http://schemas.microsoft.com/office/drawing/2014/main" id="{399D37D4-83F7-0C47-AFA7-3D2BD4088992}"/>
                </a:ext>
              </a:extLst>
            </p:cNvPr>
            <p:cNvPicPr>
              <a:picLocks noChangeAspect="1"/>
            </p:cNvPicPr>
            <p:nvPr/>
          </p:nvPicPr>
          <p:blipFill>
            <a:blip r:embed="rId5"/>
            <a:stretch>
              <a:fillRect/>
            </a:stretch>
          </p:blipFill>
          <p:spPr>
            <a:xfrm rot="6185234">
              <a:off x="2470074" y="2169693"/>
              <a:ext cx="653394" cy="653394"/>
            </a:xfrm>
            <a:prstGeom prst="rect">
              <a:avLst/>
            </a:prstGeom>
          </p:spPr>
        </p:pic>
        <p:pic>
          <p:nvPicPr>
            <p:cNvPr id="22" name="Picture 21">
              <a:extLst>
                <a:ext uri="{FF2B5EF4-FFF2-40B4-BE49-F238E27FC236}">
                  <a16:creationId xmlns:a16="http://schemas.microsoft.com/office/drawing/2014/main" id="{DB23747A-95D7-D448-8666-7BC2272A8B04}"/>
                </a:ext>
              </a:extLst>
            </p:cNvPr>
            <p:cNvPicPr>
              <a:picLocks noChangeAspect="1"/>
            </p:cNvPicPr>
            <p:nvPr/>
          </p:nvPicPr>
          <p:blipFill>
            <a:blip r:embed="rId6"/>
            <a:stretch>
              <a:fillRect/>
            </a:stretch>
          </p:blipFill>
          <p:spPr>
            <a:xfrm rot="21190147">
              <a:off x="118644" y="1615654"/>
              <a:ext cx="1565764" cy="1565764"/>
            </a:xfrm>
            <a:prstGeom prst="rect">
              <a:avLst/>
            </a:prstGeom>
          </p:spPr>
        </p:pic>
      </p:grpSp>
      <p:pic>
        <p:nvPicPr>
          <p:cNvPr id="4" name="Picture 3">
            <a:extLst>
              <a:ext uri="{FF2B5EF4-FFF2-40B4-BE49-F238E27FC236}">
                <a16:creationId xmlns:a16="http://schemas.microsoft.com/office/drawing/2014/main" id="{1228EC8F-81BC-CB4A-BBB0-04F691581011}"/>
              </a:ext>
            </a:extLst>
          </p:cNvPr>
          <p:cNvPicPr>
            <a:picLocks noChangeAspect="1"/>
          </p:cNvPicPr>
          <p:nvPr/>
        </p:nvPicPr>
        <p:blipFill>
          <a:blip r:embed="rId7"/>
          <a:srcRect/>
          <a:stretch/>
        </p:blipFill>
        <p:spPr>
          <a:xfrm>
            <a:off x="2589283" y="4000980"/>
            <a:ext cx="1642970" cy="2375987"/>
          </a:xfrm>
          <a:prstGeom prst="rect">
            <a:avLst/>
          </a:prstGeom>
        </p:spPr>
      </p:pic>
    </p:spTree>
    <p:extLst>
      <p:ext uri="{BB962C8B-B14F-4D97-AF65-F5344CB8AC3E}">
        <p14:creationId xmlns:p14="http://schemas.microsoft.com/office/powerpoint/2010/main" val="2096083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79376" y="1808349"/>
            <a:ext cx="1719755" cy="830997"/>
          </a:xfrm>
          <a:prstGeom prst="rect">
            <a:avLst/>
          </a:prstGeom>
          <a:noFill/>
        </p:spPr>
        <p:txBody>
          <a:bodyPr wrap="square" rtlCol="0">
            <a:spAutoFit/>
          </a:bodyPr>
          <a:lstStyle/>
          <a:p>
            <a:pPr algn="ctr"/>
            <a:r>
              <a:rPr lang="nl-NL" sz="2400" b="1" i="1" dirty="0">
                <a:solidFill>
                  <a:schemeClr val="accent2"/>
                </a:solidFill>
              </a:rPr>
              <a:t>Infectie</a:t>
            </a:r>
            <a:r>
              <a:rPr lang="nl-NL" sz="2400" b="1" dirty="0">
                <a:solidFill>
                  <a:schemeClr val="accent2"/>
                </a:solidFill>
              </a:rPr>
              <a:t> in de longen</a:t>
            </a:r>
          </a:p>
        </p:txBody>
      </p:sp>
      <p:sp>
        <p:nvSpPr>
          <p:cNvPr id="2" name="Title 1">
            <a:extLst>
              <a:ext uri="{FF2B5EF4-FFF2-40B4-BE49-F238E27FC236}">
                <a16:creationId xmlns:a16="http://schemas.microsoft.com/office/drawing/2014/main" id="{363E18E5-A25D-B147-80B9-3945D4C3C7FC}"/>
              </a:ext>
            </a:extLst>
          </p:cNvPr>
          <p:cNvSpPr>
            <a:spLocks noGrp="1"/>
          </p:cNvSpPr>
          <p:nvPr>
            <p:ph type="title"/>
          </p:nvPr>
        </p:nvSpPr>
        <p:spPr/>
        <p:txBody>
          <a:bodyPr/>
          <a:lstStyle/>
          <a:p>
            <a:r>
              <a:rPr lang="nl-NL" dirty="0">
                <a:ea typeface="Fredoka One" charset="0"/>
                <a:cs typeface="Fredoka One" charset="0"/>
              </a:rPr>
              <a:t>Naar het ziekenhuis</a:t>
            </a:r>
            <a:endParaRPr lang="nl-NL" dirty="0"/>
          </a:p>
        </p:txBody>
      </p:sp>
      <p:pic>
        <p:nvPicPr>
          <p:cNvPr id="5" name="Picture 4" descr="A picture containing computer&#10;&#10;Description automatically generated">
            <a:extLst>
              <a:ext uri="{FF2B5EF4-FFF2-40B4-BE49-F238E27FC236}">
                <a16:creationId xmlns:a16="http://schemas.microsoft.com/office/drawing/2014/main" id="{86E9A07B-2670-CE4F-86A3-338CD96C0264}"/>
              </a:ext>
            </a:extLst>
          </p:cNvPr>
          <p:cNvPicPr>
            <a:picLocks noChangeAspect="1"/>
          </p:cNvPicPr>
          <p:nvPr/>
        </p:nvPicPr>
        <p:blipFill>
          <a:blip r:embed="rId2"/>
          <a:stretch>
            <a:fillRect/>
          </a:stretch>
        </p:blipFill>
        <p:spPr>
          <a:xfrm>
            <a:off x="2725555" y="2670967"/>
            <a:ext cx="6951482" cy="3798708"/>
          </a:xfrm>
          <a:prstGeom prst="rect">
            <a:avLst/>
          </a:prstGeom>
        </p:spPr>
      </p:pic>
      <p:sp>
        <p:nvSpPr>
          <p:cNvPr id="13" name="TextBox 12">
            <a:extLst>
              <a:ext uri="{FF2B5EF4-FFF2-40B4-BE49-F238E27FC236}">
                <a16:creationId xmlns:a16="http://schemas.microsoft.com/office/drawing/2014/main" id="{0E1578F7-560B-1343-A618-0B1E8F2B4B22}"/>
              </a:ext>
            </a:extLst>
          </p:cNvPr>
          <p:cNvSpPr txBox="1"/>
          <p:nvPr/>
        </p:nvSpPr>
        <p:spPr>
          <a:xfrm>
            <a:off x="5653422" y="1808350"/>
            <a:ext cx="2353925" cy="830997"/>
          </a:xfrm>
          <a:prstGeom prst="rect">
            <a:avLst/>
          </a:prstGeom>
          <a:noFill/>
        </p:spPr>
        <p:txBody>
          <a:bodyPr wrap="square" rtlCol="0">
            <a:spAutoFit/>
          </a:bodyPr>
          <a:lstStyle/>
          <a:p>
            <a:pPr algn="ctr"/>
            <a:r>
              <a:rPr lang="nl-NL" sz="2400" b="1" dirty="0">
                <a:solidFill>
                  <a:schemeClr val="accent2"/>
                </a:solidFill>
              </a:rPr>
              <a:t>Medicijnen: </a:t>
            </a:r>
            <a:r>
              <a:rPr lang="nl-NL" sz="2400" b="1" i="1" dirty="0">
                <a:solidFill>
                  <a:schemeClr val="accent2"/>
                </a:solidFill>
              </a:rPr>
              <a:t>Antibiotica</a:t>
            </a:r>
            <a:endParaRPr lang="nl-NL" sz="2400" b="1" dirty="0">
              <a:solidFill>
                <a:schemeClr val="accent2"/>
              </a:solidFill>
            </a:endParaRPr>
          </a:p>
        </p:txBody>
      </p:sp>
      <p:grpSp>
        <p:nvGrpSpPr>
          <p:cNvPr id="14" name="Group 13">
            <a:extLst>
              <a:ext uri="{FF2B5EF4-FFF2-40B4-BE49-F238E27FC236}">
                <a16:creationId xmlns:a16="http://schemas.microsoft.com/office/drawing/2014/main" id="{955F039B-2443-F04D-8F52-BDFBD387AB85}"/>
              </a:ext>
            </a:extLst>
          </p:cNvPr>
          <p:cNvGrpSpPr/>
          <p:nvPr/>
        </p:nvGrpSpPr>
        <p:grpSpPr>
          <a:xfrm rot="21163303">
            <a:off x="305560" y="2228981"/>
            <a:ext cx="2732648" cy="2013540"/>
            <a:chOff x="731215" y="3912233"/>
            <a:chExt cx="2732648" cy="2013540"/>
          </a:xfrm>
          <a:effectLst>
            <a:outerShdw blurRad="50800" dist="38100" dir="2700000" algn="tl" rotWithShape="0">
              <a:prstClr val="black">
                <a:alpha val="40000"/>
              </a:prstClr>
            </a:outerShdw>
          </a:effectLst>
        </p:grpSpPr>
        <p:sp>
          <p:nvSpPr>
            <p:cNvPr id="15" name="Folded Corner 14">
              <a:extLst>
                <a:ext uri="{FF2B5EF4-FFF2-40B4-BE49-F238E27FC236}">
                  <a16:creationId xmlns:a16="http://schemas.microsoft.com/office/drawing/2014/main" id="{7627DA1F-0E2A-7E44-BBFA-D11AAC8ECF5D}"/>
                </a:ext>
              </a:extLst>
            </p:cNvPr>
            <p:cNvSpPr/>
            <p:nvPr/>
          </p:nvSpPr>
          <p:spPr>
            <a:xfrm>
              <a:off x="731215" y="3912233"/>
              <a:ext cx="2732648" cy="2013540"/>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2858391-8FC9-C04F-B412-15B2B8385BBF}"/>
                </a:ext>
              </a:extLst>
            </p:cNvPr>
            <p:cNvSpPr txBox="1"/>
            <p:nvPr/>
          </p:nvSpPr>
          <p:spPr>
            <a:xfrm>
              <a:off x="1010229" y="4809300"/>
              <a:ext cx="2260692" cy="923330"/>
            </a:xfrm>
            <a:prstGeom prst="rect">
              <a:avLst/>
            </a:prstGeom>
            <a:noFill/>
          </p:spPr>
          <p:txBody>
            <a:bodyPr wrap="square" rtlCol="0">
              <a:spAutoFit/>
            </a:bodyPr>
            <a:lstStyle/>
            <a:p>
              <a:r>
                <a:rPr lang="nl-NL" dirty="0">
                  <a:solidFill>
                    <a:schemeClr val="bg1"/>
                  </a:solidFill>
                </a:rPr>
                <a:t>Wat is het gekste dat je hebt meegemaakt in het ziekenhuis? </a:t>
              </a:r>
            </a:p>
          </p:txBody>
        </p:sp>
        <p:pic>
          <p:nvPicPr>
            <p:cNvPr id="17" name="Picture 16">
              <a:extLst>
                <a:ext uri="{FF2B5EF4-FFF2-40B4-BE49-F238E27FC236}">
                  <a16:creationId xmlns:a16="http://schemas.microsoft.com/office/drawing/2014/main" id="{5E00AFC5-F594-E345-859B-B369BEF9E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295" y="4179136"/>
              <a:ext cx="992953" cy="555035"/>
            </a:xfrm>
            <a:prstGeom prst="rect">
              <a:avLst/>
            </a:prstGeom>
          </p:spPr>
        </p:pic>
      </p:grpSp>
      <p:sp>
        <p:nvSpPr>
          <p:cNvPr id="20" name="Freeform 19">
            <a:extLst>
              <a:ext uri="{FF2B5EF4-FFF2-40B4-BE49-F238E27FC236}">
                <a16:creationId xmlns:a16="http://schemas.microsoft.com/office/drawing/2014/main" id="{93B36A19-A778-C24F-BDE1-7D4568D80622}"/>
              </a:ext>
            </a:extLst>
          </p:cNvPr>
          <p:cNvSpPr/>
          <p:nvPr/>
        </p:nvSpPr>
        <p:spPr>
          <a:xfrm rot="19879363">
            <a:off x="7115146" y="2555126"/>
            <a:ext cx="171698" cy="711200"/>
          </a:xfrm>
          <a:custGeom>
            <a:avLst/>
            <a:gdLst>
              <a:gd name="connsiteX0" fmla="*/ 27764 w 171698"/>
              <a:gd name="connsiteY0" fmla="*/ 0 h 711200"/>
              <a:gd name="connsiteX1" fmla="*/ 10831 w 171698"/>
              <a:gd name="connsiteY1" fmla="*/ 440267 h 711200"/>
              <a:gd name="connsiteX2" fmla="*/ 171698 w 171698"/>
              <a:gd name="connsiteY2" fmla="*/ 711200 h 711200"/>
            </a:gdLst>
            <a:ahLst/>
            <a:cxnLst>
              <a:cxn ang="0">
                <a:pos x="connsiteX0" y="connsiteY0"/>
              </a:cxn>
              <a:cxn ang="0">
                <a:pos x="connsiteX1" y="connsiteY1"/>
              </a:cxn>
              <a:cxn ang="0">
                <a:pos x="connsiteX2" y="connsiteY2"/>
              </a:cxn>
            </a:cxnLst>
            <a:rect l="l" t="t" r="r" b="b"/>
            <a:pathLst>
              <a:path w="171698" h="711200">
                <a:moveTo>
                  <a:pt x="27764" y="0"/>
                </a:moveTo>
                <a:cubicBezTo>
                  <a:pt x="7303" y="160867"/>
                  <a:pt x="-13158" y="321734"/>
                  <a:pt x="10831" y="440267"/>
                </a:cubicBezTo>
                <a:cubicBezTo>
                  <a:pt x="34820" y="558800"/>
                  <a:pt x="103259" y="635000"/>
                  <a:pt x="171698" y="711200"/>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21" name="Group 20">
            <a:extLst>
              <a:ext uri="{FF2B5EF4-FFF2-40B4-BE49-F238E27FC236}">
                <a16:creationId xmlns:a16="http://schemas.microsoft.com/office/drawing/2014/main" id="{723C43FC-4596-EE41-A703-C9FDD9AD3420}"/>
              </a:ext>
            </a:extLst>
          </p:cNvPr>
          <p:cNvGrpSpPr/>
          <p:nvPr/>
        </p:nvGrpSpPr>
        <p:grpSpPr>
          <a:xfrm rot="766348">
            <a:off x="9182926" y="3607711"/>
            <a:ext cx="3099337" cy="1612858"/>
            <a:chOff x="711791" y="4613884"/>
            <a:chExt cx="3099337" cy="1612858"/>
          </a:xfrm>
        </p:grpSpPr>
        <p:grpSp>
          <p:nvGrpSpPr>
            <p:cNvPr id="22" name="Group 21">
              <a:extLst>
                <a:ext uri="{FF2B5EF4-FFF2-40B4-BE49-F238E27FC236}">
                  <a16:creationId xmlns:a16="http://schemas.microsoft.com/office/drawing/2014/main" id="{D23F0CCB-05BC-BC46-A704-42FFA8ED0230}"/>
                </a:ext>
              </a:extLst>
            </p:cNvPr>
            <p:cNvGrpSpPr/>
            <p:nvPr/>
          </p:nvGrpSpPr>
          <p:grpSpPr>
            <a:xfrm rot="-240000">
              <a:off x="711791" y="4613884"/>
              <a:ext cx="3099337" cy="1612858"/>
              <a:chOff x="731215" y="4053016"/>
              <a:chExt cx="3099337" cy="1612858"/>
            </a:xfrm>
            <a:effectLst>
              <a:outerShdw blurRad="50800" dist="38100" dir="2700000" algn="tl" rotWithShape="0">
                <a:prstClr val="black">
                  <a:alpha val="40000"/>
                </a:prstClr>
              </a:outerShdw>
            </a:effectLst>
          </p:grpSpPr>
          <p:sp>
            <p:nvSpPr>
              <p:cNvPr id="24" name="Folded Corner 23">
                <a:extLst>
                  <a:ext uri="{FF2B5EF4-FFF2-40B4-BE49-F238E27FC236}">
                    <a16:creationId xmlns:a16="http://schemas.microsoft.com/office/drawing/2014/main" id="{10C61EF9-D6A0-994A-BFED-949089F3906C}"/>
                  </a:ext>
                </a:extLst>
              </p:cNvPr>
              <p:cNvSpPr/>
              <p:nvPr/>
            </p:nvSpPr>
            <p:spPr>
              <a:xfrm>
                <a:off x="731215" y="4053016"/>
                <a:ext cx="3012347" cy="1612858"/>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C22DD0F-8EA1-1442-AE2E-D9617B1C77FD}"/>
                  </a:ext>
                </a:extLst>
              </p:cNvPr>
              <p:cNvSpPr txBox="1"/>
              <p:nvPr/>
            </p:nvSpPr>
            <p:spPr>
              <a:xfrm>
                <a:off x="2223152" y="4311751"/>
                <a:ext cx="1607400" cy="646331"/>
              </a:xfrm>
              <a:prstGeom prst="rect">
                <a:avLst/>
              </a:prstGeom>
              <a:noFill/>
            </p:spPr>
            <p:txBody>
              <a:bodyPr wrap="square" rtlCol="0">
                <a:spAutoFit/>
              </a:bodyPr>
              <a:lstStyle/>
              <a:p>
                <a:r>
                  <a:rPr lang="nl-NL" dirty="0">
                    <a:solidFill>
                      <a:schemeClr val="bg1"/>
                    </a:solidFill>
                  </a:rPr>
                  <a:t>Laat je eigen foto’s zien!</a:t>
                </a:r>
              </a:p>
            </p:txBody>
          </p:sp>
          <p:pic>
            <p:nvPicPr>
              <p:cNvPr id="26" name="Picture 25">
                <a:extLst>
                  <a:ext uri="{FF2B5EF4-FFF2-40B4-BE49-F238E27FC236}">
                    <a16:creationId xmlns:a16="http://schemas.microsoft.com/office/drawing/2014/main" id="{40A326F8-E155-F949-A7A6-BE29B663A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39" y="4317445"/>
                <a:ext cx="992953" cy="555035"/>
              </a:xfrm>
              <a:prstGeom prst="rect">
                <a:avLst/>
              </a:prstGeom>
            </p:spPr>
          </p:pic>
        </p:grpSp>
        <p:pic>
          <p:nvPicPr>
            <p:cNvPr id="23" name="Picture 22">
              <a:extLst>
                <a:ext uri="{FF2B5EF4-FFF2-40B4-BE49-F238E27FC236}">
                  <a16:creationId xmlns:a16="http://schemas.microsoft.com/office/drawing/2014/main" id="{763AA905-44EC-264D-A2C8-C93AC2FC9DF8}"/>
                </a:ext>
              </a:extLst>
            </p:cNvPr>
            <p:cNvPicPr>
              <a:picLocks noChangeAspect="1"/>
            </p:cNvPicPr>
            <p:nvPr/>
          </p:nvPicPr>
          <p:blipFill>
            <a:blip r:embed="rId4"/>
            <a:stretch>
              <a:fillRect/>
            </a:stretch>
          </p:blipFill>
          <p:spPr>
            <a:xfrm rot="21406880">
              <a:off x="1567455" y="5236883"/>
              <a:ext cx="909105" cy="909105"/>
            </a:xfrm>
            <a:prstGeom prst="rect">
              <a:avLst/>
            </a:prstGeom>
          </p:spPr>
        </p:pic>
      </p:grpSp>
    </p:spTree>
    <p:extLst>
      <p:ext uri="{BB962C8B-B14F-4D97-AF65-F5344CB8AC3E}">
        <p14:creationId xmlns:p14="http://schemas.microsoft.com/office/powerpoint/2010/main" val="197469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7866676" y="3031067"/>
            <a:ext cx="3108812" cy="31088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48350" y="3031067"/>
            <a:ext cx="3108812" cy="31088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57513" y="3031067"/>
            <a:ext cx="3108812" cy="31088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210052" y="3743251"/>
            <a:ext cx="2385408" cy="1938992"/>
          </a:xfrm>
          <a:prstGeom prst="rect">
            <a:avLst/>
          </a:prstGeom>
          <a:noFill/>
        </p:spPr>
        <p:txBody>
          <a:bodyPr wrap="square" rtlCol="0">
            <a:spAutoFit/>
          </a:bodyPr>
          <a:lstStyle/>
          <a:p>
            <a:pPr algn="ctr"/>
            <a:r>
              <a:rPr lang="nl-NL" sz="2400" dirty="0">
                <a:solidFill>
                  <a:schemeClr val="bg1"/>
                </a:solidFill>
              </a:rPr>
              <a:t>… het zweet van kinderen met taaislijmziekte veel zouter smaakt?</a:t>
            </a:r>
          </a:p>
        </p:txBody>
      </p:sp>
      <p:sp>
        <p:nvSpPr>
          <p:cNvPr id="17" name="TextBox 16"/>
          <p:cNvSpPr txBox="1"/>
          <p:nvPr/>
        </p:nvSpPr>
        <p:spPr>
          <a:xfrm>
            <a:off x="4715993" y="3743251"/>
            <a:ext cx="2385408" cy="1938992"/>
          </a:xfrm>
          <a:prstGeom prst="rect">
            <a:avLst/>
          </a:prstGeom>
          <a:noFill/>
        </p:spPr>
        <p:txBody>
          <a:bodyPr wrap="square" rtlCol="0">
            <a:spAutoFit/>
          </a:bodyPr>
          <a:lstStyle/>
          <a:p>
            <a:pPr algn="ctr"/>
            <a:r>
              <a:rPr lang="nl-NL" sz="2400" dirty="0">
                <a:solidFill>
                  <a:schemeClr val="bg1"/>
                </a:solidFill>
              </a:rPr>
              <a:t>… er per jaar in Nederland ±25 kinderen worden geboren met taaislijmziekte?</a:t>
            </a:r>
          </a:p>
        </p:txBody>
      </p:sp>
      <p:grpSp>
        <p:nvGrpSpPr>
          <p:cNvPr id="20" name="Group 19"/>
          <p:cNvGrpSpPr/>
          <p:nvPr/>
        </p:nvGrpSpPr>
        <p:grpSpPr>
          <a:xfrm rot="21340466">
            <a:off x="7710588" y="3121943"/>
            <a:ext cx="4037814" cy="1638926"/>
            <a:chOff x="3825708" y="4604952"/>
            <a:chExt cx="4037814" cy="1638926"/>
          </a:xfrm>
          <a:effectLst>
            <a:outerShdw blurRad="50800" dist="38100" dir="2700000" algn="tl" rotWithShape="0">
              <a:prstClr val="black">
                <a:alpha val="40000"/>
              </a:prstClr>
            </a:outerShdw>
          </a:effectLst>
        </p:grpSpPr>
        <p:sp>
          <p:nvSpPr>
            <p:cNvPr id="21" name="Folded Corner 20"/>
            <p:cNvSpPr/>
            <p:nvPr/>
          </p:nvSpPr>
          <p:spPr>
            <a:xfrm>
              <a:off x="3825708" y="4604952"/>
              <a:ext cx="4037814" cy="1638926"/>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302220" y="4677312"/>
              <a:ext cx="2332850" cy="1477328"/>
            </a:xfrm>
            <a:prstGeom prst="rect">
              <a:avLst/>
            </a:prstGeom>
            <a:noFill/>
          </p:spPr>
          <p:txBody>
            <a:bodyPr wrap="square" rtlCol="0">
              <a:spAutoFit/>
            </a:bodyPr>
            <a:lstStyle/>
            <a:p>
              <a:r>
                <a:rPr lang="nl-NL" dirty="0">
                  <a:solidFill>
                    <a:schemeClr val="bg1"/>
                  </a:solidFill>
                </a:rPr>
                <a:t>Welke weetjes kun jij zelf vinden over taaislijmziekte?</a:t>
              </a:r>
            </a:p>
            <a:p>
              <a:r>
                <a:rPr lang="nl-NL" dirty="0">
                  <a:solidFill>
                    <a:schemeClr val="bg1"/>
                  </a:solidFill>
                </a:rPr>
                <a:t>Kijk eens op </a:t>
              </a:r>
              <a:r>
                <a:rPr lang="nl-NL" dirty="0" err="1">
                  <a:solidFill>
                    <a:schemeClr val="bg1"/>
                  </a:solidFill>
                </a:rPr>
                <a:t>ncfs.nl</a:t>
              </a:r>
              <a:r>
                <a:rPr lang="nl-NL" dirty="0">
                  <a:solidFill>
                    <a:schemeClr val="bg1"/>
                  </a:solidFill>
                </a:rPr>
                <a:t> of </a:t>
              </a:r>
              <a:r>
                <a:rPr lang="nl-NL" dirty="0" err="1">
                  <a:solidFill>
                    <a:schemeClr val="bg1"/>
                  </a:solidFill>
                </a:rPr>
                <a:t>weetwatikheb.nl</a:t>
              </a:r>
              <a:endParaRPr lang="nl-NL" dirty="0">
                <a:solidFill>
                  <a:schemeClr val="bg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84" y="4874922"/>
              <a:ext cx="992953" cy="555035"/>
            </a:xfrm>
            <a:prstGeom prst="rect">
              <a:avLst/>
            </a:prstGeom>
          </p:spPr>
        </p:pic>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59" y="2507323"/>
            <a:ext cx="1214851" cy="1214851"/>
          </a:xfrm>
          <a:prstGeom prst="rect">
            <a:avLst/>
          </a:prstGeom>
        </p:spPr>
      </p:pic>
      <p:sp>
        <p:nvSpPr>
          <p:cNvPr id="2" name="Title 1">
            <a:extLst>
              <a:ext uri="{FF2B5EF4-FFF2-40B4-BE49-F238E27FC236}">
                <a16:creationId xmlns:a16="http://schemas.microsoft.com/office/drawing/2014/main" id="{7C2B0B53-7A3B-B746-91FC-3FED6DF11C89}"/>
              </a:ext>
            </a:extLst>
          </p:cNvPr>
          <p:cNvSpPr>
            <a:spLocks noGrp="1"/>
          </p:cNvSpPr>
          <p:nvPr>
            <p:ph type="title"/>
          </p:nvPr>
        </p:nvSpPr>
        <p:spPr/>
        <p:txBody>
          <a:bodyPr/>
          <a:lstStyle/>
          <a:p>
            <a:r>
              <a:rPr lang="nl-NL" dirty="0"/>
              <a:t>Wist je dat...?</a:t>
            </a:r>
          </a:p>
        </p:txBody>
      </p:sp>
      <p:pic>
        <p:nvPicPr>
          <p:cNvPr id="7" name="Picture 6" descr="Shape, icon, circle&#10;&#10;Description automatically generated">
            <a:extLst>
              <a:ext uri="{FF2B5EF4-FFF2-40B4-BE49-F238E27FC236}">
                <a16:creationId xmlns:a16="http://schemas.microsoft.com/office/drawing/2014/main" id="{A44FCD78-CE24-D649-9C7B-AB39BC7B62C5}"/>
              </a:ext>
            </a:extLst>
          </p:cNvPr>
          <p:cNvPicPr>
            <a:picLocks noChangeAspect="1"/>
          </p:cNvPicPr>
          <p:nvPr/>
        </p:nvPicPr>
        <p:blipFill>
          <a:blip r:embed="rId4"/>
          <a:stretch>
            <a:fillRect/>
          </a:stretch>
        </p:blipFill>
        <p:spPr>
          <a:xfrm>
            <a:off x="1315313" y="2226720"/>
            <a:ext cx="1406451" cy="1406451"/>
          </a:xfrm>
          <a:prstGeom prst="rect">
            <a:avLst/>
          </a:prstGeom>
        </p:spPr>
      </p:pic>
      <p:pic>
        <p:nvPicPr>
          <p:cNvPr id="9" name="Picture 8" descr="Icon&#10;&#10;Description automatically generated">
            <a:extLst>
              <a:ext uri="{FF2B5EF4-FFF2-40B4-BE49-F238E27FC236}">
                <a16:creationId xmlns:a16="http://schemas.microsoft.com/office/drawing/2014/main" id="{53C139DB-CEAD-244B-96A3-DE20376F78E9}"/>
              </a:ext>
            </a:extLst>
          </p:cNvPr>
          <p:cNvPicPr>
            <a:picLocks noChangeAspect="1"/>
          </p:cNvPicPr>
          <p:nvPr/>
        </p:nvPicPr>
        <p:blipFill>
          <a:blip r:embed="rId5"/>
          <a:stretch>
            <a:fillRect/>
          </a:stretch>
        </p:blipFill>
        <p:spPr>
          <a:xfrm>
            <a:off x="2608036" y="2709787"/>
            <a:ext cx="809921" cy="809921"/>
          </a:xfrm>
          <a:prstGeom prst="rect">
            <a:avLst/>
          </a:prstGeom>
        </p:spPr>
      </p:pic>
      <p:sp>
        <p:nvSpPr>
          <p:cNvPr id="18" name="TextBox 17">
            <a:extLst>
              <a:ext uri="{FF2B5EF4-FFF2-40B4-BE49-F238E27FC236}">
                <a16:creationId xmlns:a16="http://schemas.microsoft.com/office/drawing/2014/main" id="{744C883D-BCE5-2248-80E2-56704B13ABE0}"/>
              </a:ext>
            </a:extLst>
          </p:cNvPr>
          <p:cNvSpPr txBox="1"/>
          <p:nvPr/>
        </p:nvSpPr>
        <p:spPr>
          <a:xfrm>
            <a:off x="8197746" y="4851744"/>
            <a:ext cx="2385408" cy="461665"/>
          </a:xfrm>
          <a:prstGeom prst="rect">
            <a:avLst/>
          </a:prstGeom>
          <a:noFill/>
        </p:spPr>
        <p:txBody>
          <a:bodyPr wrap="square" rtlCol="0">
            <a:spAutoFit/>
          </a:bodyPr>
          <a:lstStyle/>
          <a:p>
            <a:pPr algn="ctr"/>
            <a:r>
              <a:rPr lang="nl-NL" sz="2400" dirty="0">
                <a:solidFill>
                  <a:schemeClr val="bg1"/>
                </a:solidFill>
              </a:rPr>
              <a:t>…?</a:t>
            </a:r>
          </a:p>
        </p:txBody>
      </p:sp>
    </p:spTree>
    <p:extLst>
      <p:ext uri="{BB962C8B-B14F-4D97-AF65-F5344CB8AC3E}">
        <p14:creationId xmlns:p14="http://schemas.microsoft.com/office/powerpoint/2010/main" val="16899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013" y="2902120"/>
            <a:ext cx="5411507" cy="3422827"/>
          </a:xfrm>
          <a:prstGeom prst="rect">
            <a:avLst/>
          </a:prstGeom>
        </p:spPr>
      </p:pic>
      <p:sp>
        <p:nvSpPr>
          <p:cNvPr id="6" name="Title 5">
            <a:extLst>
              <a:ext uri="{FF2B5EF4-FFF2-40B4-BE49-F238E27FC236}">
                <a16:creationId xmlns:a16="http://schemas.microsoft.com/office/drawing/2014/main" id="{CED2405C-FD56-1B44-B1FC-B2F748AE23CA}"/>
              </a:ext>
            </a:extLst>
          </p:cNvPr>
          <p:cNvSpPr>
            <a:spLocks noGrp="1"/>
          </p:cNvSpPr>
          <p:nvPr>
            <p:ph type="title"/>
          </p:nvPr>
        </p:nvSpPr>
        <p:spPr/>
        <p:txBody>
          <a:bodyPr/>
          <a:lstStyle/>
          <a:p>
            <a:r>
              <a:rPr lang="nl-NL" dirty="0">
                <a:ea typeface="Fredoka One" charset="0"/>
                <a:cs typeface="Fredoka One" charset="0"/>
              </a:rPr>
              <a:t>Hebben jullie nog vragen?</a:t>
            </a:r>
            <a:endParaRPr lang="nl-NL" dirty="0"/>
          </a:p>
        </p:txBody>
      </p:sp>
    </p:spTree>
    <p:extLst>
      <p:ext uri="{BB962C8B-B14F-4D97-AF65-F5344CB8AC3E}">
        <p14:creationId xmlns:p14="http://schemas.microsoft.com/office/powerpoint/2010/main" val="52665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FA6C27-7D20-6640-9418-26465956C117}"/>
              </a:ext>
            </a:extLst>
          </p:cNvPr>
          <p:cNvSpPr>
            <a:spLocks noGrp="1"/>
          </p:cNvSpPr>
          <p:nvPr>
            <p:ph type="body" sz="quarter" idx="13"/>
          </p:nvPr>
        </p:nvSpPr>
        <p:spPr/>
        <p:txBody>
          <a:bodyPr/>
          <a:lstStyle/>
          <a:p>
            <a:r>
              <a:rPr lang="nl-NL" dirty="0"/>
              <a:t>Dank je wel!</a:t>
            </a:r>
          </a:p>
        </p:txBody>
      </p:sp>
      <p:pic>
        <p:nvPicPr>
          <p:cNvPr id="5" name="Picture 4" descr="Icon&#10;&#10;Description automatically generated">
            <a:extLst>
              <a:ext uri="{FF2B5EF4-FFF2-40B4-BE49-F238E27FC236}">
                <a16:creationId xmlns:a16="http://schemas.microsoft.com/office/drawing/2014/main" id="{529AFFA7-9C7D-DE49-95DA-67DDF4403C8B}"/>
              </a:ext>
            </a:extLst>
          </p:cNvPr>
          <p:cNvPicPr>
            <a:picLocks noChangeAspect="1"/>
          </p:cNvPicPr>
          <p:nvPr/>
        </p:nvPicPr>
        <p:blipFill>
          <a:blip r:embed="rId2"/>
          <a:stretch>
            <a:fillRect/>
          </a:stretch>
        </p:blipFill>
        <p:spPr>
          <a:xfrm>
            <a:off x="1237772" y="3534055"/>
            <a:ext cx="1844093" cy="2744127"/>
          </a:xfrm>
          <a:prstGeom prst="rect">
            <a:avLst/>
          </a:prstGeom>
        </p:spPr>
      </p:pic>
    </p:spTree>
    <p:extLst>
      <p:ext uri="{BB962C8B-B14F-4D97-AF65-F5344CB8AC3E}">
        <p14:creationId xmlns:p14="http://schemas.microsoft.com/office/powerpoint/2010/main" val="172689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067" y="4444428"/>
            <a:ext cx="2824473" cy="178650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0564">
            <a:off x="9513233" y="429815"/>
            <a:ext cx="1563550" cy="1445709"/>
          </a:xfrm>
          <a:prstGeom prst="rect">
            <a:avLst/>
          </a:prstGeom>
        </p:spPr>
      </p:pic>
      <p:grpSp>
        <p:nvGrpSpPr>
          <p:cNvPr id="21" name="Group 20"/>
          <p:cNvGrpSpPr/>
          <p:nvPr/>
        </p:nvGrpSpPr>
        <p:grpSpPr>
          <a:xfrm rot="-240000">
            <a:off x="368814" y="4603730"/>
            <a:ext cx="5033318" cy="1638926"/>
            <a:chOff x="731214" y="4053017"/>
            <a:chExt cx="5033318" cy="1638926"/>
          </a:xfrm>
          <a:effectLst>
            <a:outerShdw blurRad="50800" dist="38100" dir="2700000" algn="tl" rotWithShape="0">
              <a:prstClr val="black">
                <a:alpha val="40000"/>
              </a:prstClr>
            </a:outerShdw>
          </a:effectLst>
        </p:grpSpPr>
        <p:sp>
          <p:nvSpPr>
            <p:cNvPr id="22" name="Folded Corner 21"/>
            <p:cNvSpPr/>
            <p:nvPr/>
          </p:nvSpPr>
          <p:spPr>
            <a:xfrm>
              <a:off x="731214" y="4053017"/>
              <a:ext cx="5033318" cy="1638926"/>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05788" y="4283068"/>
              <a:ext cx="3212757" cy="1200329"/>
            </a:xfrm>
            <a:prstGeom prst="rect">
              <a:avLst/>
            </a:prstGeom>
            <a:noFill/>
          </p:spPr>
          <p:txBody>
            <a:bodyPr wrap="square" rtlCol="0">
              <a:spAutoFit/>
            </a:bodyPr>
            <a:lstStyle/>
            <a:p>
              <a:r>
                <a:rPr lang="nl-NL" dirty="0">
                  <a:solidFill>
                    <a:schemeClr val="bg1"/>
                  </a:solidFill>
                </a:rPr>
                <a:t>Om je presentatie leuker te maken, kun je deze figuurtjes kopiëren en ergens in je presentatie plakken.</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39" y="4317445"/>
              <a:ext cx="992953" cy="555035"/>
            </a:xfrm>
            <a:prstGeom prst="rect">
              <a:avLst/>
            </a:prstGeom>
          </p:spPr>
        </p:pic>
      </p:grpSp>
      <p:sp>
        <p:nvSpPr>
          <p:cNvPr id="2" name="Title 1">
            <a:extLst>
              <a:ext uri="{FF2B5EF4-FFF2-40B4-BE49-F238E27FC236}">
                <a16:creationId xmlns:a16="http://schemas.microsoft.com/office/drawing/2014/main" id="{9FFB5875-5E8C-4D4E-96A7-977A2D203360}"/>
              </a:ext>
            </a:extLst>
          </p:cNvPr>
          <p:cNvSpPr>
            <a:spLocks noGrp="1"/>
          </p:cNvSpPr>
          <p:nvPr>
            <p:ph type="title"/>
          </p:nvPr>
        </p:nvSpPr>
        <p:spPr/>
        <p:txBody>
          <a:bodyPr/>
          <a:lstStyle/>
          <a:p>
            <a:r>
              <a:rPr lang="nl-NL" dirty="0">
                <a:ea typeface="Fredoka One" charset="0"/>
                <a:cs typeface="Fredoka One" charset="0"/>
              </a:rPr>
              <a:t>Weet Wat Ik Heb ‘Stickervel’</a:t>
            </a:r>
            <a:endParaRPr lang="nl-NL" dirty="0"/>
          </a:p>
        </p:txBody>
      </p:sp>
      <p:pic>
        <p:nvPicPr>
          <p:cNvPr id="4" name="Picture 3" descr="Icon&#10;&#10;Description automatically generated">
            <a:extLst>
              <a:ext uri="{FF2B5EF4-FFF2-40B4-BE49-F238E27FC236}">
                <a16:creationId xmlns:a16="http://schemas.microsoft.com/office/drawing/2014/main" id="{BE7DD160-A813-7B44-BE16-981039A9D3A2}"/>
              </a:ext>
            </a:extLst>
          </p:cNvPr>
          <p:cNvPicPr>
            <a:picLocks noChangeAspect="1"/>
          </p:cNvPicPr>
          <p:nvPr/>
        </p:nvPicPr>
        <p:blipFill>
          <a:blip r:embed="rId6"/>
          <a:stretch>
            <a:fillRect/>
          </a:stretch>
        </p:blipFill>
        <p:spPr>
          <a:xfrm>
            <a:off x="10538938" y="2203192"/>
            <a:ext cx="1014697" cy="1853773"/>
          </a:xfrm>
          <a:prstGeom prst="rect">
            <a:avLst/>
          </a:prstGeom>
        </p:spPr>
      </p:pic>
      <p:pic>
        <p:nvPicPr>
          <p:cNvPr id="6" name="Picture 5" descr="Icon&#10;&#10;Description automatically generated">
            <a:extLst>
              <a:ext uri="{FF2B5EF4-FFF2-40B4-BE49-F238E27FC236}">
                <a16:creationId xmlns:a16="http://schemas.microsoft.com/office/drawing/2014/main" id="{8FB70086-4F1B-FC40-8CD4-F14EB3FB5510}"/>
              </a:ext>
            </a:extLst>
          </p:cNvPr>
          <p:cNvPicPr>
            <a:picLocks noChangeAspect="1"/>
          </p:cNvPicPr>
          <p:nvPr/>
        </p:nvPicPr>
        <p:blipFill>
          <a:blip r:embed="rId7"/>
          <a:stretch>
            <a:fillRect/>
          </a:stretch>
        </p:blipFill>
        <p:spPr>
          <a:xfrm>
            <a:off x="5792753" y="2937621"/>
            <a:ext cx="1211570" cy="121157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85355CEB-16E1-1F43-B4C7-95ECCD04843E}"/>
              </a:ext>
            </a:extLst>
          </p:cNvPr>
          <p:cNvPicPr>
            <a:picLocks noChangeAspect="1"/>
          </p:cNvPicPr>
          <p:nvPr/>
        </p:nvPicPr>
        <p:blipFill>
          <a:blip r:embed="rId8"/>
          <a:stretch>
            <a:fillRect/>
          </a:stretch>
        </p:blipFill>
        <p:spPr>
          <a:xfrm>
            <a:off x="2045887" y="1555956"/>
            <a:ext cx="1578445" cy="2008310"/>
          </a:xfrm>
          <a:prstGeom prst="rect">
            <a:avLst/>
          </a:prstGeom>
        </p:spPr>
      </p:pic>
      <p:pic>
        <p:nvPicPr>
          <p:cNvPr id="16" name="Picture 15" descr="Icon&#10;&#10;Description automatically generated">
            <a:extLst>
              <a:ext uri="{FF2B5EF4-FFF2-40B4-BE49-F238E27FC236}">
                <a16:creationId xmlns:a16="http://schemas.microsoft.com/office/drawing/2014/main" id="{56FE8F1B-D5CF-D747-8077-0CB0A0EE0ED1}"/>
              </a:ext>
            </a:extLst>
          </p:cNvPr>
          <p:cNvPicPr>
            <a:picLocks noChangeAspect="1"/>
          </p:cNvPicPr>
          <p:nvPr/>
        </p:nvPicPr>
        <p:blipFill>
          <a:blip r:embed="rId9"/>
          <a:stretch>
            <a:fillRect/>
          </a:stretch>
        </p:blipFill>
        <p:spPr>
          <a:xfrm>
            <a:off x="7540754" y="2270461"/>
            <a:ext cx="1200557" cy="1786505"/>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14A454D3-8C77-A540-B744-A1551DD6D387}"/>
              </a:ext>
            </a:extLst>
          </p:cNvPr>
          <p:cNvPicPr>
            <a:picLocks noChangeAspect="1"/>
          </p:cNvPicPr>
          <p:nvPr/>
        </p:nvPicPr>
        <p:blipFill>
          <a:blip r:embed="rId10"/>
          <a:stretch>
            <a:fillRect/>
          </a:stretch>
        </p:blipFill>
        <p:spPr>
          <a:xfrm>
            <a:off x="9122214" y="2271172"/>
            <a:ext cx="1108423" cy="1785793"/>
          </a:xfrm>
          <a:prstGeom prst="rect">
            <a:avLst/>
          </a:prstGeom>
        </p:spPr>
      </p:pic>
      <p:pic>
        <p:nvPicPr>
          <p:cNvPr id="20" name="Picture 19" descr="Icon&#10;&#10;Description automatically generated">
            <a:extLst>
              <a:ext uri="{FF2B5EF4-FFF2-40B4-BE49-F238E27FC236}">
                <a16:creationId xmlns:a16="http://schemas.microsoft.com/office/drawing/2014/main" id="{EA5901E9-2A26-8641-8224-F71D90F4F956}"/>
              </a:ext>
            </a:extLst>
          </p:cNvPr>
          <p:cNvPicPr>
            <a:picLocks noChangeAspect="1"/>
          </p:cNvPicPr>
          <p:nvPr/>
        </p:nvPicPr>
        <p:blipFill>
          <a:blip r:embed="rId11"/>
          <a:stretch>
            <a:fillRect/>
          </a:stretch>
        </p:blipFill>
        <p:spPr>
          <a:xfrm>
            <a:off x="4211010" y="2936545"/>
            <a:ext cx="886971" cy="1201189"/>
          </a:xfrm>
          <a:prstGeom prst="rect">
            <a:avLst/>
          </a:prstGeom>
        </p:spPr>
      </p:pic>
      <p:pic>
        <p:nvPicPr>
          <p:cNvPr id="27" name="Picture 26" descr="Shape, icon, circle&#10;&#10;Description automatically generated">
            <a:extLst>
              <a:ext uri="{FF2B5EF4-FFF2-40B4-BE49-F238E27FC236}">
                <a16:creationId xmlns:a16="http://schemas.microsoft.com/office/drawing/2014/main" id="{4289E4ED-3A9E-CF4D-AAC8-EAA196A32B5F}"/>
              </a:ext>
            </a:extLst>
          </p:cNvPr>
          <p:cNvPicPr>
            <a:picLocks noChangeAspect="1"/>
          </p:cNvPicPr>
          <p:nvPr/>
        </p:nvPicPr>
        <p:blipFill>
          <a:blip r:embed="rId12"/>
          <a:stretch>
            <a:fillRect/>
          </a:stretch>
        </p:blipFill>
        <p:spPr>
          <a:xfrm>
            <a:off x="4786987" y="1593109"/>
            <a:ext cx="940605" cy="939696"/>
          </a:xfrm>
          <a:prstGeom prst="rect">
            <a:avLst/>
          </a:prstGeom>
        </p:spPr>
      </p:pic>
      <p:pic>
        <p:nvPicPr>
          <p:cNvPr id="30" name="Picture 29" descr="Shape, circle&#10;&#10;Description automatically generated">
            <a:extLst>
              <a:ext uri="{FF2B5EF4-FFF2-40B4-BE49-F238E27FC236}">
                <a16:creationId xmlns:a16="http://schemas.microsoft.com/office/drawing/2014/main" id="{4C77FD3A-5DB4-EA49-9C00-84CAF55C0793}"/>
              </a:ext>
            </a:extLst>
          </p:cNvPr>
          <p:cNvPicPr>
            <a:picLocks noChangeAspect="1"/>
          </p:cNvPicPr>
          <p:nvPr/>
        </p:nvPicPr>
        <p:blipFill>
          <a:blip r:embed="rId13"/>
          <a:stretch>
            <a:fillRect/>
          </a:stretch>
        </p:blipFill>
        <p:spPr>
          <a:xfrm>
            <a:off x="6063718" y="1596866"/>
            <a:ext cx="940605" cy="939696"/>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59EECC42-9153-9649-B710-4EF1E51948F6}"/>
              </a:ext>
            </a:extLst>
          </p:cNvPr>
          <p:cNvPicPr>
            <a:picLocks noChangeAspect="1"/>
          </p:cNvPicPr>
          <p:nvPr/>
        </p:nvPicPr>
        <p:blipFill>
          <a:blip r:embed="rId14"/>
          <a:stretch>
            <a:fillRect/>
          </a:stretch>
        </p:blipFill>
        <p:spPr>
          <a:xfrm>
            <a:off x="321917" y="2801759"/>
            <a:ext cx="2665253" cy="2147777"/>
          </a:xfrm>
          <a:prstGeom prst="rect">
            <a:avLst/>
          </a:prstGeom>
        </p:spPr>
      </p:pic>
      <p:pic>
        <p:nvPicPr>
          <p:cNvPr id="34" name="Picture 33" descr="A picture containing computer&#10;&#10;Description automatically generated">
            <a:extLst>
              <a:ext uri="{FF2B5EF4-FFF2-40B4-BE49-F238E27FC236}">
                <a16:creationId xmlns:a16="http://schemas.microsoft.com/office/drawing/2014/main" id="{B1E17BC9-5E88-384C-A348-708E59EE9BD8}"/>
              </a:ext>
            </a:extLst>
          </p:cNvPr>
          <p:cNvPicPr>
            <a:picLocks noChangeAspect="1"/>
          </p:cNvPicPr>
          <p:nvPr/>
        </p:nvPicPr>
        <p:blipFill>
          <a:blip r:embed="rId15"/>
          <a:stretch>
            <a:fillRect/>
          </a:stretch>
        </p:blipFill>
        <p:spPr>
          <a:xfrm>
            <a:off x="4687105" y="4458025"/>
            <a:ext cx="3638424" cy="1988253"/>
          </a:xfrm>
          <a:prstGeom prst="rect">
            <a:avLst/>
          </a:prstGeom>
        </p:spPr>
      </p:pic>
    </p:spTree>
    <p:extLst>
      <p:ext uri="{BB962C8B-B14F-4D97-AF65-F5344CB8AC3E}">
        <p14:creationId xmlns:p14="http://schemas.microsoft.com/office/powerpoint/2010/main" val="51985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rot="-240000">
            <a:off x="7250369" y="4659442"/>
            <a:ext cx="5033318" cy="1638926"/>
            <a:chOff x="3822357" y="4604952"/>
            <a:chExt cx="5033318" cy="1638926"/>
          </a:xfrm>
          <a:effectLst>
            <a:outerShdw blurRad="50800" dist="38100" dir="2700000" algn="tl" rotWithShape="0">
              <a:prstClr val="black">
                <a:alpha val="40000"/>
              </a:prstClr>
            </a:outerShdw>
          </a:effectLst>
        </p:grpSpPr>
        <p:sp>
          <p:nvSpPr>
            <p:cNvPr id="13" name="Folded Corner 12"/>
            <p:cNvSpPr/>
            <p:nvPr/>
          </p:nvSpPr>
          <p:spPr>
            <a:xfrm>
              <a:off x="3822357" y="4604952"/>
              <a:ext cx="5033318" cy="1638926"/>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5296930" y="4835004"/>
              <a:ext cx="3212757" cy="1200329"/>
            </a:xfrm>
            <a:prstGeom prst="rect">
              <a:avLst/>
            </a:prstGeom>
            <a:noFill/>
          </p:spPr>
          <p:txBody>
            <a:bodyPr wrap="square" rtlCol="0">
              <a:spAutoFit/>
            </a:bodyPr>
            <a:lstStyle/>
            <a:p>
              <a:r>
                <a:rPr lang="nl-NL">
                  <a:solidFill>
                    <a:schemeClr val="bg1"/>
                  </a:solidFill>
                </a:rPr>
                <a:t>Door een duidelijke structuur kan je publiek je verhaal beter volgen. De kleuren komen terug in de titels.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082" y="4869380"/>
              <a:ext cx="992953" cy="555035"/>
            </a:xfrm>
            <a:prstGeom prst="rect">
              <a:avLst/>
            </a:prstGeom>
          </p:spPr>
        </p:pic>
      </p:grpSp>
      <p:sp>
        <p:nvSpPr>
          <p:cNvPr id="3" name="Title 2">
            <a:extLst>
              <a:ext uri="{FF2B5EF4-FFF2-40B4-BE49-F238E27FC236}">
                <a16:creationId xmlns:a16="http://schemas.microsoft.com/office/drawing/2014/main" id="{563CFC3F-202A-004D-B5BB-F226E6D355B3}"/>
              </a:ext>
            </a:extLst>
          </p:cNvPr>
          <p:cNvSpPr>
            <a:spLocks noGrp="1"/>
          </p:cNvSpPr>
          <p:nvPr>
            <p:ph type="title"/>
          </p:nvPr>
        </p:nvSpPr>
        <p:spPr/>
        <p:txBody>
          <a:bodyPr/>
          <a:lstStyle/>
          <a:p>
            <a:r>
              <a:rPr lang="nl-NL"/>
              <a:t>Dit is wat ik jullie wil vertellen</a:t>
            </a:r>
          </a:p>
        </p:txBody>
      </p:sp>
      <p:sp>
        <p:nvSpPr>
          <p:cNvPr id="5" name="Text Placeholder 4">
            <a:extLst>
              <a:ext uri="{FF2B5EF4-FFF2-40B4-BE49-F238E27FC236}">
                <a16:creationId xmlns:a16="http://schemas.microsoft.com/office/drawing/2014/main" id="{E68E4D8B-90CE-674B-995E-AB9F787B924F}"/>
              </a:ext>
            </a:extLst>
          </p:cNvPr>
          <p:cNvSpPr>
            <a:spLocks noGrp="1"/>
          </p:cNvSpPr>
          <p:nvPr>
            <p:ph type="body" sz="quarter" idx="13"/>
          </p:nvPr>
        </p:nvSpPr>
        <p:spPr/>
        <p:txBody>
          <a:bodyPr/>
          <a:lstStyle/>
          <a:p>
            <a:r>
              <a:rPr lang="nl-NL" dirty="0"/>
              <a:t>Wat is taaislijmziekte?</a:t>
            </a:r>
          </a:p>
        </p:txBody>
      </p:sp>
      <p:sp>
        <p:nvSpPr>
          <p:cNvPr id="6" name="Text Placeholder 5">
            <a:extLst>
              <a:ext uri="{FF2B5EF4-FFF2-40B4-BE49-F238E27FC236}">
                <a16:creationId xmlns:a16="http://schemas.microsoft.com/office/drawing/2014/main" id="{25E5AA9F-EF44-5940-8A86-BA7C739D52A8}"/>
              </a:ext>
            </a:extLst>
          </p:cNvPr>
          <p:cNvSpPr>
            <a:spLocks noGrp="1"/>
          </p:cNvSpPr>
          <p:nvPr>
            <p:ph type="body" sz="quarter" idx="14"/>
          </p:nvPr>
        </p:nvSpPr>
        <p:spPr/>
        <p:txBody>
          <a:bodyPr/>
          <a:lstStyle/>
          <a:p>
            <a:r>
              <a:rPr lang="nl-NL"/>
              <a:t>Wat merk ik ervan? En jij?</a:t>
            </a:r>
          </a:p>
        </p:txBody>
      </p:sp>
      <p:sp>
        <p:nvSpPr>
          <p:cNvPr id="17" name="Text Placeholder 16">
            <a:extLst>
              <a:ext uri="{FF2B5EF4-FFF2-40B4-BE49-F238E27FC236}">
                <a16:creationId xmlns:a16="http://schemas.microsoft.com/office/drawing/2014/main" id="{00B736D7-3F15-3141-83BA-11DABA05CAD2}"/>
              </a:ext>
            </a:extLst>
          </p:cNvPr>
          <p:cNvSpPr>
            <a:spLocks noGrp="1"/>
          </p:cNvSpPr>
          <p:nvPr>
            <p:ph type="body" sz="quarter" idx="15"/>
          </p:nvPr>
        </p:nvSpPr>
        <p:spPr/>
        <p:txBody>
          <a:bodyPr/>
          <a:lstStyle/>
          <a:p>
            <a:r>
              <a:rPr lang="nl-NL" dirty="0"/>
              <a:t>Behandeling</a:t>
            </a:r>
          </a:p>
        </p:txBody>
      </p:sp>
      <p:sp>
        <p:nvSpPr>
          <p:cNvPr id="19" name="Text Placeholder 18">
            <a:extLst>
              <a:ext uri="{FF2B5EF4-FFF2-40B4-BE49-F238E27FC236}">
                <a16:creationId xmlns:a16="http://schemas.microsoft.com/office/drawing/2014/main" id="{D4B45663-5D60-9845-9F31-7B4B3E4807F2}"/>
              </a:ext>
            </a:extLst>
          </p:cNvPr>
          <p:cNvSpPr>
            <a:spLocks noGrp="1"/>
          </p:cNvSpPr>
          <p:nvPr>
            <p:ph type="body" sz="quarter" idx="16"/>
          </p:nvPr>
        </p:nvSpPr>
        <p:spPr/>
        <p:txBody>
          <a:bodyPr/>
          <a:lstStyle/>
          <a:p>
            <a:r>
              <a:rPr lang="nl-NL"/>
              <a:t>Vragen?</a:t>
            </a:r>
          </a:p>
        </p:txBody>
      </p:sp>
      <p:pic>
        <p:nvPicPr>
          <p:cNvPr id="4" name="Picture 3" descr="Icon&#10;&#10;Description automatically generated">
            <a:extLst>
              <a:ext uri="{FF2B5EF4-FFF2-40B4-BE49-F238E27FC236}">
                <a16:creationId xmlns:a16="http://schemas.microsoft.com/office/drawing/2014/main" id="{C31C484D-FEDC-D540-BACD-2E13CF0F9CD9}"/>
              </a:ext>
            </a:extLst>
          </p:cNvPr>
          <p:cNvPicPr>
            <a:picLocks noChangeAspect="1"/>
          </p:cNvPicPr>
          <p:nvPr/>
        </p:nvPicPr>
        <p:blipFill>
          <a:blip r:embed="rId3"/>
          <a:stretch>
            <a:fillRect/>
          </a:stretch>
        </p:blipFill>
        <p:spPr>
          <a:xfrm>
            <a:off x="1000707" y="4088890"/>
            <a:ext cx="1584276" cy="2357503"/>
          </a:xfrm>
          <a:prstGeom prst="rect">
            <a:avLst/>
          </a:prstGeom>
        </p:spPr>
      </p:pic>
    </p:spTree>
    <p:extLst>
      <p:ext uri="{BB962C8B-B14F-4D97-AF65-F5344CB8AC3E}">
        <p14:creationId xmlns:p14="http://schemas.microsoft.com/office/powerpoint/2010/main" val="51195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0" y="0"/>
            <a:ext cx="12192000" cy="1440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hlinkClick r:id="rId2"/>
          </p:cNvPr>
          <p:cNvPicPr>
            <a:picLocks noChangeAspect="1"/>
          </p:cNvPicPr>
          <p:nvPr/>
        </p:nvPicPr>
        <p:blipFill>
          <a:blip r:embed="rId3"/>
          <a:srcRect/>
          <a:stretch/>
        </p:blipFill>
        <p:spPr>
          <a:xfrm>
            <a:off x="1447800" y="1064821"/>
            <a:ext cx="9296400" cy="5453400"/>
          </a:xfrm>
          <a:prstGeom prst="rect">
            <a:avLst/>
          </a:prstGeom>
        </p:spPr>
      </p:pic>
      <p:sp>
        <p:nvSpPr>
          <p:cNvPr id="2" name="Title 1">
            <a:extLst>
              <a:ext uri="{FF2B5EF4-FFF2-40B4-BE49-F238E27FC236}">
                <a16:creationId xmlns:a16="http://schemas.microsoft.com/office/drawing/2014/main" id="{22B961F0-6A53-E343-A2BE-C8B76EF3A2F2}"/>
              </a:ext>
            </a:extLst>
          </p:cNvPr>
          <p:cNvSpPr>
            <a:spLocks noGrp="1"/>
          </p:cNvSpPr>
          <p:nvPr>
            <p:ph type="title"/>
          </p:nvPr>
        </p:nvSpPr>
        <p:spPr/>
        <p:txBody>
          <a:bodyPr/>
          <a:lstStyle/>
          <a:p>
            <a:r>
              <a:rPr lang="nl-NL" dirty="0">
                <a:ea typeface="Fredoka One" charset="0"/>
                <a:cs typeface="Fredoka One" charset="0"/>
              </a:rPr>
              <a:t>De Weet Wat Ik Heb animatie</a:t>
            </a:r>
            <a:endParaRPr lang="nl-NL" dirty="0"/>
          </a:p>
        </p:txBody>
      </p:sp>
    </p:spTree>
    <p:extLst>
      <p:ext uri="{BB962C8B-B14F-4D97-AF65-F5344CB8AC3E}">
        <p14:creationId xmlns:p14="http://schemas.microsoft.com/office/powerpoint/2010/main" val="193420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85151" y="1117506"/>
            <a:ext cx="3823381" cy="38233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800" b="1" dirty="0">
                <a:solidFill>
                  <a:srgbClr val="FFFFFF"/>
                </a:solidFill>
              </a:rPr>
              <a:t>Taaislijmziekte is een erfelijke*, ongeneeslijke ziekte</a:t>
            </a:r>
          </a:p>
        </p:txBody>
      </p:sp>
      <p:sp>
        <p:nvSpPr>
          <p:cNvPr id="15" name="Oval 14"/>
          <p:cNvSpPr/>
          <p:nvPr/>
        </p:nvSpPr>
        <p:spPr>
          <a:xfrm>
            <a:off x="2768629" y="3429000"/>
            <a:ext cx="3212327" cy="32123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i="1" dirty="0"/>
              <a:t>De moeilijke naam is </a:t>
            </a:r>
          </a:p>
          <a:p>
            <a:pPr algn="ctr"/>
            <a:r>
              <a:rPr lang="nl-NL" sz="3200" b="1" i="1" dirty="0" err="1"/>
              <a:t>cystic</a:t>
            </a:r>
            <a:r>
              <a:rPr lang="nl-NL" sz="3200" b="1" i="1" dirty="0"/>
              <a:t> fibrosis</a:t>
            </a:r>
            <a:endParaRPr lang="nl-NL" sz="2400" b="1" i="1" dirty="0"/>
          </a:p>
          <a:p>
            <a:pPr algn="ctr"/>
            <a:r>
              <a:rPr lang="nl-NL" sz="2000" i="1" dirty="0"/>
              <a:t>(afgekort: </a:t>
            </a:r>
            <a:r>
              <a:rPr lang="nl-NL" sz="2000" b="1" i="1" dirty="0"/>
              <a:t>CF</a:t>
            </a:r>
            <a:r>
              <a:rPr lang="nl-NL" sz="2000" i="1" dirty="0"/>
              <a:t>)</a:t>
            </a:r>
            <a:endParaRPr lang="nl-NL" dirty="0"/>
          </a:p>
        </p:txBody>
      </p:sp>
      <p:sp>
        <p:nvSpPr>
          <p:cNvPr id="4" name="Title 3">
            <a:extLst>
              <a:ext uri="{FF2B5EF4-FFF2-40B4-BE49-F238E27FC236}">
                <a16:creationId xmlns:a16="http://schemas.microsoft.com/office/drawing/2014/main" id="{F8BFF5D4-7ACA-C643-AD24-79B8698605A7}"/>
              </a:ext>
            </a:extLst>
          </p:cNvPr>
          <p:cNvSpPr>
            <a:spLocks noGrp="1"/>
          </p:cNvSpPr>
          <p:nvPr>
            <p:ph type="title"/>
          </p:nvPr>
        </p:nvSpPr>
        <p:spPr/>
        <p:txBody>
          <a:bodyPr/>
          <a:lstStyle/>
          <a:p>
            <a:r>
              <a:rPr lang="nl-NL" dirty="0"/>
              <a:t>Wat is taaislijmziekte?</a:t>
            </a:r>
          </a:p>
        </p:txBody>
      </p:sp>
      <p:sp>
        <p:nvSpPr>
          <p:cNvPr id="13" name="Oval 12">
            <a:extLst>
              <a:ext uri="{FF2B5EF4-FFF2-40B4-BE49-F238E27FC236}">
                <a16:creationId xmlns:a16="http://schemas.microsoft.com/office/drawing/2014/main" id="{9933D226-A9EE-5044-A8D3-E06AFBF56062}"/>
              </a:ext>
            </a:extLst>
          </p:cNvPr>
          <p:cNvSpPr/>
          <p:nvPr/>
        </p:nvSpPr>
        <p:spPr>
          <a:xfrm>
            <a:off x="8698663" y="3063063"/>
            <a:ext cx="3086608" cy="308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nl-NL" sz="2000" dirty="0">
                <a:solidFill>
                  <a:srgbClr val="FFFFFF"/>
                </a:solidFill>
              </a:rPr>
              <a:t>*Het is dus niet besmettelijk. </a:t>
            </a:r>
          </a:p>
          <a:p>
            <a:pPr lvl="0" algn="ctr"/>
            <a:r>
              <a:rPr lang="nl-NL" sz="2000" dirty="0">
                <a:solidFill>
                  <a:srgbClr val="FFFFFF"/>
                </a:solidFill>
              </a:rPr>
              <a:t>Alleen als je beide ouders CF ‘bij zich dragen’, kun je er mee geboren worden.</a:t>
            </a:r>
            <a:endParaRPr lang="nl-NL" sz="1600" dirty="0">
              <a:solidFill>
                <a:srgbClr val="FFFFFF"/>
              </a:solidFill>
            </a:endParaRPr>
          </a:p>
        </p:txBody>
      </p:sp>
      <p:pic>
        <p:nvPicPr>
          <p:cNvPr id="19" name="Picture 18">
            <a:extLst>
              <a:ext uri="{FF2B5EF4-FFF2-40B4-BE49-F238E27FC236}">
                <a16:creationId xmlns:a16="http://schemas.microsoft.com/office/drawing/2014/main" id="{21F6714B-C6A2-944F-9E4D-F64D6A252AEB}"/>
              </a:ext>
            </a:extLst>
          </p:cNvPr>
          <p:cNvPicPr>
            <a:picLocks noChangeAspect="1"/>
          </p:cNvPicPr>
          <p:nvPr/>
        </p:nvPicPr>
        <p:blipFill>
          <a:blip r:embed="rId2"/>
          <a:srcRect/>
          <a:stretch/>
        </p:blipFill>
        <p:spPr>
          <a:xfrm>
            <a:off x="6348407" y="3543110"/>
            <a:ext cx="1933095" cy="2795552"/>
          </a:xfrm>
          <a:prstGeom prst="rect">
            <a:avLst/>
          </a:prstGeom>
        </p:spPr>
      </p:pic>
      <p:cxnSp>
        <p:nvCxnSpPr>
          <p:cNvPr id="12" name="Straight Connector 11">
            <a:extLst>
              <a:ext uri="{FF2B5EF4-FFF2-40B4-BE49-F238E27FC236}">
                <a16:creationId xmlns:a16="http://schemas.microsoft.com/office/drawing/2014/main" id="{858B391A-BABE-384D-BC93-2443EBEE454B}"/>
              </a:ext>
            </a:extLst>
          </p:cNvPr>
          <p:cNvCxnSpPr>
            <a:cxnSpLocks/>
          </p:cNvCxnSpPr>
          <p:nvPr/>
        </p:nvCxnSpPr>
        <p:spPr>
          <a:xfrm>
            <a:off x="6705600" y="2755999"/>
            <a:ext cx="436366" cy="592667"/>
          </a:xfrm>
          <a:prstGeom prst="line">
            <a:avLst/>
          </a:prstGeom>
          <a:ln w="57150" cap="rnd">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3C4D4A-2ACB-5741-8DC0-CBE9F5BFE7C9}"/>
              </a:ext>
            </a:extLst>
          </p:cNvPr>
          <p:cNvCxnSpPr>
            <a:cxnSpLocks/>
          </p:cNvCxnSpPr>
          <p:nvPr/>
        </p:nvCxnSpPr>
        <p:spPr>
          <a:xfrm flipH="1">
            <a:off x="7615269" y="2755999"/>
            <a:ext cx="420194" cy="592667"/>
          </a:xfrm>
          <a:prstGeom prst="line">
            <a:avLst/>
          </a:prstGeom>
          <a:ln w="57150" cap="rnd">
            <a:prstDash val="sysDot"/>
          </a:ln>
        </p:spPr>
        <p:style>
          <a:lnRef idx="1">
            <a:schemeClr val="accent1"/>
          </a:lnRef>
          <a:fillRef idx="0">
            <a:schemeClr val="accent1"/>
          </a:fillRef>
          <a:effectRef idx="0">
            <a:schemeClr val="accent1"/>
          </a:effectRef>
          <a:fontRef idx="minor">
            <a:schemeClr val="tx1"/>
          </a:fontRef>
        </p:style>
      </p:cxnSp>
      <p:pic>
        <p:nvPicPr>
          <p:cNvPr id="14" name="Picture 13" descr="Shape, icon, circle&#10;&#10;Description automatically generated">
            <a:extLst>
              <a:ext uri="{FF2B5EF4-FFF2-40B4-BE49-F238E27FC236}">
                <a16:creationId xmlns:a16="http://schemas.microsoft.com/office/drawing/2014/main" id="{0F4BC536-C999-A845-8120-28AE57F6E8F4}"/>
              </a:ext>
            </a:extLst>
          </p:cNvPr>
          <p:cNvPicPr>
            <a:picLocks noChangeAspect="1"/>
          </p:cNvPicPr>
          <p:nvPr/>
        </p:nvPicPr>
        <p:blipFill>
          <a:blip r:embed="rId3"/>
          <a:stretch>
            <a:fillRect/>
          </a:stretch>
        </p:blipFill>
        <p:spPr>
          <a:xfrm>
            <a:off x="5530725" y="1339702"/>
            <a:ext cx="1567634" cy="1566120"/>
          </a:xfrm>
          <a:prstGeom prst="rect">
            <a:avLst/>
          </a:prstGeom>
        </p:spPr>
      </p:pic>
      <p:pic>
        <p:nvPicPr>
          <p:cNvPr id="18" name="Picture 17" descr="Shape, circle&#10;&#10;Description automatically generated">
            <a:extLst>
              <a:ext uri="{FF2B5EF4-FFF2-40B4-BE49-F238E27FC236}">
                <a16:creationId xmlns:a16="http://schemas.microsoft.com/office/drawing/2014/main" id="{43211266-F89E-0540-8968-79E7A121CDC6}"/>
              </a:ext>
            </a:extLst>
          </p:cNvPr>
          <p:cNvPicPr>
            <a:picLocks noChangeAspect="1"/>
          </p:cNvPicPr>
          <p:nvPr/>
        </p:nvPicPr>
        <p:blipFill>
          <a:blip r:embed="rId4"/>
          <a:stretch>
            <a:fillRect/>
          </a:stretch>
        </p:blipFill>
        <p:spPr>
          <a:xfrm>
            <a:off x="7675811" y="1339702"/>
            <a:ext cx="1567634" cy="1566120"/>
          </a:xfrm>
          <a:prstGeom prst="rect">
            <a:avLst/>
          </a:prstGeom>
        </p:spPr>
      </p:pic>
    </p:spTree>
    <p:extLst>
      <p:ext uri="{BB962C8B-B14F-4D97-AF65-F5344CB8AC3E}">
        <p14:creationId xmlns:p14="http://schemas.microsoft.com/office/powerpoint/2010/main" val="7306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5396702" y="354560"/>
            <a:ext cx="3074440" cy="3074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nl-NL" sz="2400" dirty="0"/>
              <a:t>Door dat taaie slijm werken belangrijke delen in mijn lichaam niet goed</a:t>
            </a:r>
          </a:p>
        </p:txBody>
      </p:sp>
      <p:sp>
        <p:nvSpPr>
          <p:cNvPr id="4" name="Title 3">
            <a:extLst>
              <a:ext uri="{FF2B5EF4-FFF2-40B4-BE49-F238E27FC236}">
                <a16:creationId xmlns:a16="http://schemas.microsoft.com/office/drawing/2014/main" id="{F8BFF5D4-7ACA-C643-AD24-79B8698605A7}"/>
              </a:ext>
            </a:extLst>
          </p:cNvPr>
          <p:cNvSpPr>
            <a:spLocks noGrp="1"/>
          </p:cNvSpPr>
          <p:nvPr>
            <p:ph type="title"/>
          </p:nvPr>
        </p:nvSpPr>
        <p:spPr/>
        <p:txBody>
          <a:bodyPr/>
          <a:lstStyle/>
          <a:p>
            <a:r>
              <a:rPr lang="nl-NL" dirty="0"/>
              <a:t>Taai slijm…?</a:t>
            </a:r>
          </a:p>
        </p:txBody>
      </p:sp>
      <p:pic>
        <p:nvPicPr>
          <p:cNvPr id="6" name="Picture 5" descr="A picture containing logo&#10;&#10;Description automatically generated">
            <a:extLst>
              <a:ext uri="{FF2B5EF4-FFF2-40B4-BE49-F238E27FC236}">
                <a16:creationId xmlns:a16="http://schemas.microsoft.com/office/drawing/2014/main" id="{BD42B4C0-132F-8344-B260-7D80B6CE65C5}"/>
              </a:ext>
            </a:extLst>
          </p:cNvPr>
          <p:cNvPicPr>
            <a:picLocks noChangeAspect="1"/>
          </p:cNvPicPr>
          <p:nvPr/>
        </p:nvPicPr>
        <p:blipFill>
          <a:blip r:embed="rId3"/>
          <a:stretch>
            <a:fillRect/>
          </a:stretch>
        </p:blipFill>
        <p:spPr>
          <a:xfrm>
            <a:off x="7872623" y="989814"/>
            <a:ext cx="3310241" cy="4211734"/>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692D651E-15B5-CD4E-9F23-E0E15057DD24}"/>
              </a:ext>
            </a:extLst>
          </p:cNvPr>
          <p:cNvPicPr>
            <a:picLocks noChangeAspect="1"/>
          </p:cNvPicPr>
          <p:nvPr/>
        </p:nvPicPr>
        <p:blipFill>
          <a:blip r:embed="rId4"/>
          <a:stretch>
            <a:fillRect/>
          </a:stretch>
        </p:blipFill>
        <p:spPr>
          <a:xfrm>
            <a:off x="5008367" y="3943446"/>
            <a:ext cx="4196154" cy="3381443"/>
          </a:xfrm>
          <a:prstGeom prst="rect">
            <a:avLst/>
          </a:prstGeom>
        </p:spPr>
      </p:pic>
      <p:sp>
        <p:nvSpPr>
          <p:cNvPr id="10" name="Oval 9">
            <a:extLst>
              <a:ext uri="{FF2B5EF4-FFF2-40B4-BE49-F238E27FC236}">
                <a16:creationId xmlns:a16="http://schemas.microsoft.com/office/drawing/2014/main" id="{6B9F8E14-632F-234F-996F-2CBF9DC43B29}"/>
              </a:ext>
            </a:extLst>
          </p:cNvPr>
          <p:cNvSpPr/>
          <p:nvPr/>
        </p:nvSpPr>
        <p:spPr>
          <a:xfrm>
            <a:off x="1692797" y="1268431"/>
            <a:ext cx="3315570" cy="33155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Overal in je lichaam zit slijm.</a:t>
            </a:r>
          </a:p>
          <a:p>
            <a:pPr algn="ctr"/>
            <a:r>
              <a:rPr lang="nl-NL" sz="2400" dirty="0"/>
              <a:t>Bij jou is dat waterig, bij mij is het stroperig.</a:t>
            </a:r>
          </a:p>
        </p:txBody>
      </p:sp>
      <p:pic>
        <p:nvPicPr>
          <p:cNvPr id="21" name="Picture 20" descr="A picture containing food, table, baseball, plate&#10;&#10;Description automatically generated">
            <a:extLst>
              <a:ext uri="{FF2B5EF4-FFF2-40B4-BE49-F238E27FC236}">
                <a16:creationId xmlns:a16="http://schemas.microsoft.com/office/drawing/2014/main" id="{90FD8273-2A76-0E4E-9C33-051B44837808}"/>
              </a:ext>
            </a:extLst>
          </p:cNvPr>
          <p:cNvPicPr>
            <a:picLocks noChangeAspect="1"/>
          </p:cNvPicPr>
          <p:nvPr/>
        </p:nvPicPr>
        <p:blipFill rotWithShape="1">
          <a:blip r:embed="rId5"/>
          <a:srcRect l="18141"/>
          <a:stretch/>
        </p:blipFill>
        <p:spPr>
          <a:xfrm>
            <a:off x="0" y="1268431"/>
            <a:ext cx="2845042" cy="5350030"/>
          </a:xfrm>
          <a:prstGeom prst="rect">
            <a:avLst/>
          </a:prstGeom>
        </p:spPr>
      </p:pic>
      <p:sp>
        <p:nvSpPr>
          <p:cNvPr id="22" name="TextBox 21">
            <a:extLst>
              <a:ext uri="{FF2B5EF4-FFF2-40B4-BE49-F238E27FC236}">
                <a16:creationId xmlns:a16="http://schemas.microsoft.com/office/drawing/2014/main" id="{F37E3CE6-647B-F34A-A414-2F5F3162F09F}"/>
              </a:ext>
            </a:extLst>
          </p:cNvPr>
          <p:cNvSpPr txBox="1"/>
          <p:nvPr/>
        </p:nvSpPr>
        <p:spPr>
          <a:xfrm>
            <a:off x="660400" y="-279400"/>
            <a:ext cx="184731" cy="369332"/>
          </a:xfrm>
          <a:prstGeom prst="rect">
            <a:avLst/>
          </a:prstGeom>
          <a:noFill/>
        </p:spPr>
        <p:txBody>
          <a:bodyPr wrap="none" rtlCol="0">
            <a:spAutoFit/>
          </a:bodyPr>
          <a:lstStyle/>
          <a:p>
            <a:endParaRPr lang="en-NL" dirty="0"/>
          </a:p>
        </p:txBody>
      </p:sp>
      <p:sp>
        <p:nvSpPr>
          <p:cNvPr id="23" name="TextBox 22">
            <a:extLst>
              <a:ext uri="{FF2B5EF4-FFF2-40B4-BE49-F238E27FC236}">
                <a16:creationId xmlns:a16="http://schemas.microsoft.com/office/drawing/2014/main" id="{752238CF-70EE-9549-A71A-F46E75162123}"/>
              </a:ext>
            </a:extLst>
          </p:cNvPr>
          <p:cNvSpPr txBox="1"/>
          <p:nvPr/>
        </p:nvSpPr>
        <p:spPr>
          <a:xfrm>
            <a:off x="10412262" y="2215908"/>
            <a:ext cx="1541204" cy="461665"/>
          </a:xfrm>
          <a:prstGeom prst="rect">
            <a:avLst/>
          </a:prstGeom>
          <a:noFill/>
        </p:spPr>
        <p:txBody>
          <a:bodyPr wrap="square" rtlCol="0">
            <a:spAutoFit/>
          </a:bodyPr>
          <a:lstStyle/>
          <a:p>
            <a:r>
              <a:rPr lang="nl-NL" sz="2400" b="1" dirty="0">
                <a:solidFill>
                  <a:schemeClr val="accent2"/>
                </a:solidFill>
              </a:rPr>
              <a:t>Longen</a:t>
            </a:r>
          </a:p>
        </p:txBody>
      </p:sp>
      <p:sp>
        <p:nvSpPr>
          <p:cNvPr id="24" name="TextBox 23">
            <a:extLst>
              <a:ext uri="{FF2B5EF4-FFF2-40B4-BE49-F238E27FC236}">
                <a16:creationId xmlns:a16="http://schemas.microsoft.com/office/drawing/2014/main" id="{5C58EC2E-F822-4D47-9544-1F66A69947A1}"/>
              </a:ext>
            </a:extLst>
          </p:cNvPr>
          <p:cNvSpPr txBox="1"/>
          <p:nvPr/>
        </p:nvSpPr>
        <p:spPr>
          <a:xfrm>
            <a:off x="10412262" y="4570082"/>
            <a:ext cx="1541204" cy="461665"/>
          </a:xfrm>
          <a:prstGeom prst="rect">
            <a:avLst/>
          </a:prstGeom>
          <a:noFill/>
        </p:spPr>
        <p:txBody>
          <a:bodyPr wrap="square" rtlCol="0">
            <a:spAutoFit/>
          </a:bodyPr>
          <a:lstStyle/>
          <a:p>
            <a:r>
              <a:rPr lang="nl-NL" sz="2400" b="1" dirty="0">
                <a:solidFill>
                  <a:schemeClr val="accent2"/>
                </a:solidFill>
              </a:rPr>
              <a:t>Darmen</a:t>
            </a:r>
          </a:p>
        </p:txBody>
      </p:sp>
    </p:spTree>
    <p:extLst>
      <p:ext uri="{BB962C8B-B14F-4D97-AF65-F5344CB8AC3E}">
        <p14:creationId xmlns:p14="http://schemas.microsoft.com/office/powerpoint/2010/main" val="40402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pencil&#10;&#10;Description automatically generated">
            <a:extLst>
              <a:ext uri="{FF2B5EF4-FFF2-40B4-BE49-F238E27FC236}">
                <a16:creationId xmlns:a16="http://schemas.microsoft.com/office/drawing/2014/main" id="{4BD11A3E-B829-7748-A72C-90B7A3BC9E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2" y="1439863"/>
            <a:ext cx="6993467" cy="4351338"/>
          </a:xfrm>
          <a:prstGeom prst="rect">
            <a:avLst/>
          </a:prstGeom>
        </p:spPr>
      </p:pic>
      <p:sp>
        <p:nvSpPr>
          <p:cNvPr id="19" name="Rectangle 18"/>
          <p:cNvSpPr/>
          <p:nvPr/>
        </p:nvSpPr>
        <p:spPr>
          <a:xfrm>
            <a:off x="0" y="0"/>
            <a:ext cx="12192000" cy="14406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2B961F0-6A53-E343-A2BE-C8B76EF3A2F2}"/>
              </a:ext>
            </a:extLst>
          </p:cNvPr>
          <p:cNvSpPr>
            <a:spLocks noGrp="1"/>
          </p:cNvSpPr>
          <p:nvPr>
            <p:ph type="title"/>
          </p:nvPr>
        </p:nvSpPr>
        <p:spPr/>
        <p:txBody>
          <a:bodyPr/>
          <a:lstStyle/>
          <a:p>
            <a:r>
              <a:rPr lang="nl-NL" dirty="0"/>
              <a:t>Experiment: Zo voelt het ongeveer…</a:t>
            </a:r>
          </a:p>
        </p:txBody>
      </p:sp>
      <p:pic>
        <p:nvPicPr>
          <p:cNvPr id="3" name="Picture 2">
            <a:extLst>
              <a:ext uri="{FF2B5EF4-FFF2-40B4-BE49-F238E27FC236}">
                <a16:creationId xmlns:a16="http://schemas.microsoft.com/office/drawing/2014/main" id="{70D3C511-1B45-1B48-BEF7-97E1ABF32F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3467" y="1439863"/>
            <a:ext cx="5198533" cy="4351338"/>
          </a:xfrm>
          <a:prstGeom prst="rect">
            <a:avLst/>
          </a:prstGeom>
        </p:spPr>
      </p:pic>
      <p:grpSp>
        <p:nvGrpSpPr>
          <p:cNvPr id="9" name="Group 8">
            <a:extLst>
              <a:ext uri="{FF2B5EF4-FFF2-40B4-BE49-F238E27FC236}">
                <a16:creationId xmlns:a16="http://schemas.microsoft.com/office/drawing/2014/main" id="{8D836006-8CB0-EA4B-B1EB-621AA346EE0A}"/>
              </a:ext>
            </a:extLst>
          </p:cNvPr>
          <p:cNvGrpSpPr/>
          <p:nvPr/>
        </p:nvGrpSpPr>
        <p:grpSpPr>
          <a:xfrm rot="21221468">
            <a:off x="2171102" y="4223525"/>
            <a:ext cx="5033318" cy="1903571"/>
            <a:chOff x="3822357" y="4569055"/>
            <a:chExt cx="5033318" cy="1903571"/>
          </a:xfrm>
          <a:effectLst>
            <a:outerShdw blurRad="50800" dist="38100" dir="2700000" algn="tl" rotWithShape="0">
              <a:prstClr val="black">
                <a:alpha val="40000"/>
              </a:prstClr>
            </a:outerShdw>
          </a:effectLst>
        </p:grpSpPr>
        <p:sp>
          <p:nvSpPr>
            <p:cNvPr id="10" name="Folded Corner 9">
              <a:extLst>
                <a:ext uri="{FF2B5EF4-FFF2-40B4-BE49-F238E27FC236}">
                  <a16:creationId xmlns:a16="http://schemas.microsoft.com/office/drawing/2014/main" id="{E066F594-FB16-7F41-B130-DB928A80D531}"/>
                </a:ext>
              </a:extLst>
            </p:cNvPr>
            <p:cNvSpPr/>
            <p:nvPr/>
          </p:nvSpPr>
          <p:spPr>
            <a:xfrm>
              <a:off x="3822357" y="4569055"/>
              <a:ext cx="5033318" cy="1903571"/>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F932C9C-FAEC-284B-B94B-DAD4F3D7F4FC}"/>
                </a:ext>
              </a:extLst>
            </p:cNvPr>
            <p:cNvSpPr txBox="1"/>
            <p:nvPr/>
          </p:nvSpPr>
          <p:spPr>
            <a:xfrm>
              <a:off x="5341586" y="4831940"/>
              <a:ext cx="3357398" cy="1477328"/>
            </a:xfrm>
            <a:prstGeom prst="rect">
              <a:avLst/>
            </a:prstGeom>
            <a:noFill/>
          </p:spPr>
          <p:txBody>
            <a:bodyPr wrap="square" rtlCol="0">
              <a:spAutoFit/>
            </a:bodyPr>
            <a:lstStyle/>
            <a:p>
              <a:r>
                <a:rPr lang="nl-NL" dirty="0">
                  <a:solidFill>
                    <a:schemeClr val="bg1"/>
                  </a:solidFill>
                </a:rPr>
                <a:t>Laat je klasgenoten ervaren hoe benauwd jij het vaak hebt. Deel rietjes uit en laat ze een minuut door het rietje ademen, met hun neus dicht. </a:t>
              </a:r>
            </a:p>
          </p:txBody>
        </p:sp>
        <p:pic>
          <p:nvPicPr>
            <p:cNvPr id="12" name="Picture 11">
              <a:extLst>
                <a:ext uri="{FF2B5EF4-FFF2-40B4-BE49-F238E27FC236}">
                  <a16:creationId xmlns:a16="http://schemas.microsoft.com/office/drawing/2014/main" id="{B8EFD3D0-3905-3743-A7E3-B0919338A9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6082" y="4869380"/>
              <a:ext cx="992953" cy="555035"/>
            </a:xfrm>
            <a:prstGeom prst="rect">
              <a:avLst/>
            </a:prstGeom>
          </p:spPr>
        </p:pic>
      </p:grpSp>
    </p:spTree>
    <p:extLst>
      <p:ext uri="{BB962C8B-B14F-4D97-AF65-F5344CB8AC3E}">
        <p14:creationId xmlns:p14="http://schemas.microsoft.com/office/powerpoint/2010/main" val="349708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638A2-32E7-4D44-8800-730C63916A0B}"/>
              </a:ext>
            </a:extLst>
          </p:cNvPr>
          <p:cNvSpPr>
            <a:spLocks noGrp="1"/>
          </p:cNvSpPr>
          <p:nvPr>
            <p:ph type="title"/>
          </p:nvPr>
        </p:nvSpPr>
        <p:spPr/>
        <p:txBody>
          <a:bodyPr/>
          <a:lstStyle/>
          <a:p>
            <a:r>
              <a:rPr lang="nl-NL" dirty="0"/>
              <a:t>Mijn leven met taaislijmziekte</a:t>
            </a:r>
          </a:p>
        </p:txBody>
      </p:sp>
      <p:sp>
        <p:nvSpPr>
          <p:cNvPr id="9" name="Oval 8">
            <a:extLst>
              <a:ext uri="{FF2B5EF4-FFF2-40B4-BE49-F238E27FC236}">
                <a16:creationId xmlns:a16="http://schemas.microsoft.com/office/drawing/2014/main" id="{B8A59305-F52F-0249-A86E-18660B4CEC00}"/>
              </a:ext>
            </a:extLst>
          </p:cNvPr>
          <p:cNvSpPr/>
          <p:nvPr/>
        </p:nvSpPr>
        <p:spPr>
          <a:xfrm>
            <a:off x="403631" y="2545190"/>
            <a:ext cx="3615476" cy="3615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2400" dirty="0"/>
              <a:t>Dit zijn de meest voorkomende klachten:</a:t>
            </a:r>
          </a:p>
          <a:p>
            <a:pPr algn="ctr"/>
            <a:r>
              <a:rPr lang="nl-NL" sz="2400" dirty="0"/>
              <a:t>benauwdheid, hoesten, buikpijn, verstopte darmen </a:t>
            </a:r>
          </a:p>
        </p:txBody>
      </p:sp>
      <p:pic>
        <p:nvPicPr>
          <p:cNvPr id="8" name="Picture 7">
            <a:extLst>
              <a:ext uri="{FF2B5EF4-FFF2-40B4-BE49-F238E27FC236}">
                <a16:creationId xmlns:a16="http://schemas.microsoft.com/office/drawing/2014/main" id="{149AA7A7-880E-9B46-952F-5B7365986C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437" r="8394"/>
          <a:stretch/>
        </p:blipFill>
        <p:spPr>
          <a:xfrm>
            <a:off x="8209698" y="2821728"/>
            <a:ext cx="3144102" cy="2905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a:contourClr>
              <a:srgbClr val="969696"/>
            </a:contourClr>
          </a:sp3d>
        </p:spPr>
      </p:pic>
      <p:grpSp>
        <p:nvGrpSpPr>
          <p:cNvPr id="13" name="Group 12"/>
          <p:cNvGrpSpPr/>
          <p:nvPr/>
        </p:nvGrpSpPr>
        <p:grpSpPr>
          <a:xfrm rot="184433">
            <a:off x="3583749" y="1269960"/>
            <a:ext cx="5513075" cy="2843885"/>
            <a:chOff x="3822358" y="4373865"/>
            <a:chExt cx="5513075" cy="2843885"/>
          </a:xfrm>
          <a:effectLst>
            <a:outerShdw blurRad="50800" dist="38100" dir="2700000" algn="tl" rotWithShape="0">
              <a:prstClr val="black">
                <a:alpha val="40000"/>
              </a:prstClr>
            </a:outerShdw>
          </a:effectLst>
        </p:grpSpPr>
        <p:sp>
          <p:nvSpPr>
            <p:cNvPr id="14" name="Folded Corner 13"/>
            <p:cNvSpPr/>
            <p:nvPr/>
          </p:nvSpPr>
          <p:spPr>
            <a:xfrm>
              <a:off x="3822358" y="4373865"/>
              <a:ext cx="5513075" cy="2843885"/>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75950" y="4633228"/>
              <a:ext cx="3834809" cy="2308324"/>
            </a:xfrm>
            <a:prstGeom prst="rect">
              <a:avLst/>
            </a:prstGeom>
            <a:noFill/>
          </p:spPr>
          <p:txBody>
            <a:bodyPr wrap="square" rtlCol="0">
              <a:spAutoFit/>
            </a:bodyPr>
            <a:lstStyle/>
            <a:p>
              <a:r>
                <a:rPr lang="nl-NL" dirty="0">
                  <a:solidFill>
                    <a:schemeClr val="bg1"/>
                  </a:solidFill>
                </a:rPr>
                <a:t>Dit is het meest persoonlijke stuk in je spreekbeurt. En hoe persoonlijker je verhaal, hoe interessanter voor je publiek (maar natuurlijk bepaal jij wat je wel en niet vertelt). </a:t>
              </a:r>
            </a:p>
            <a:p>
              <a:r>
                <a:rPr lang="nl-NL" dirty="0">
                  <a:solidFill>
                    <a:schemeClr val="bg1"/>
                  </a:solidFill>
                </a:rPr>
                <a:t>Wat merk JIJ ervan, hoe ga je ermee om? Waar heb je het meeste last van? Wat doe je niet of wat juist wel?</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653" y="4638144"/>
              <a:ext cx="992953" cy="555035"/>
            </a:xfrm>
            <a:prstGeom prst="rect">
              <a:avLst/>
            </a:prstGeom>
          </p:spPr>
        </p:pic>
      </p:grpSp>
    </p:spTree>
    <p:extLst>
      <p:ext uri="{BB962C8B-B14F-4D97-AF65-F5344CB8AC3E}">
        <p14:creationId xmlns:p14="http://schemas.microsoft.com/office/powerpoint/2010/main" val="31695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rot="-240000">
            <a:off x="3601435" y="4256781"/>
            <a:ext cx="3026515" cy="2013540"/>
            <a:chOff x="731215" y="3912234"/>
            <a:chExt cx="3026515" cy="2013540"/>
          </a:xfrm>
          <a:effectLst>
            <a:outerShdw blurRad="50800" dist="38100" dir="2700000" algn="tl" rotWithShape="0">
              <a:prstClr val="black">
                <a:alpha val="40000"/>
              </a:prstClr>
            </a:outerShdw>
          </a:effectLst>
        </p:grpSpPr>
        <p:sp>
          <p:nvSpPr>
            <p:cNvPr id="16" name="Folded Corner 15"/>
            <p:cNvSpPr/>
            <p:nvPr/>
          </p:nvSpPr>
          <p:spPr>
            <a:xfrm>
              <a:off x="731215" y="3912234"/>
              <a:ext cx="3026515" cy="2013540"/>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010229" y="4809300"/>
              <a:ext cx="2542525" cy="923330"/>
            </a:xfrm>
            <a:prstGeom prst="rect">
              <a:avLst/>
            </a:prstGeom>
            <a:noFill/>
          </p:spPr>
          <p:txBody>
            <a:bodyPr wrap="square" rtlCol="0">
              <a:spAutoFit/>
            </a:bodyPr>
            <a:lstStyle/>
            <a:p>
              <a:r>
                <a:rPr lang="nl-NL" dirty="0">
                  <a:solidFill>
                    <a:schemeClr val="bg1"/>
                  </a:solidFill>
                </a:rPr>
                <a:t>Wat zien je klasgenoten? Waar kun je wel en niet aan meedoen?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95" y="4179136"/>
              <a:ext cx="992953" cy="555035"/>
            </a:xfrm>
            <a:prstGeom prst="rect">
              <a:avLst/>
            </a:prstGeom>
          </p:spPr>
        </p:pic>
      </p:grpSp>
      <p:sp>
        <p:nvSpPr>
          <p:cNvPr id="2" name="Title 1">
            <a:extLst>
              <a:ext uri="{FF2B5EF4-FFF2-40B4-BE49-F238E27FC236}">
                <a16:creationId xmlns:a16="http://schemas.microsoft.com/office/drawing/2014/main" id="{6FC0354C-B117-9C44-A883-60AAF38F046A}"/>
              </a:ext>
            </a:extLst>
          </p:cNvPr>
          <p:cNvSpPr>
            <a:spLocks noGrp="1"/>
          </p:cNvSpPr>
          <p:nvPr>
            <p:ph type="title"/>
          </p:nvPr>
        </p:nvSpPr>
        <p:spPr/>
        <p:txBody>
          <a:bodyPr/>
          <a:lstStyle/>
          <a:p>
            <a:r>
              <a:rPr lang="nl-NL" dirty="0">
                <a:ea typeface="Fredoka One" charset="0"/>
                <a:cs typeface="Fredoka One" charset="0"/>
              </a:rPr>
              <a:t>Wat merk jij ervan?</a:t>
            </a:r>
            <a:endParaRPr lang="nl-NL" dirty="0"/>
          </a:p>
        </p:txBody>
      </p:sp>
      <p:pic>
        <p:nvPicPr>
          <p:cNvPr id="4" name="Picture 3" descr="A picture containing computer, clock&#10;&#10;Description automatically generated">
            <a:extLst>
              <a:ext uri="{FF2B5EF4-FFF2-40B4-BE49-F238E27FC236}">
                <a16:creationId xmlns:a16="http://schemas.microsoft.com/office/drawing/2014/main" id="{BBF990C8-F5AE-1C4F-A2AC-2C3EEA50E174}"/>
              </a:ext>
            </a:extLst>
          </p:cNvPr>
          <p:cNvPicPr>
            <a:picLocks noChangeAspect="1"/>
          </p:cNvPicPr>
          <p:nvPr/>
        </p:nvPicPr>
        <p:blipFill>
          <a:blip r:embed="rId3"/>
          <a:stretch>
            <a:fillRect/>
          </a:stretch>
        </p:blipFill>
        <p:spPr>
          <a:xfrm>
            <a:off x="7156111" y="3327662"/>
            <a:ext cx="4490715" cy="2925067"/>
          </a:xfrm>
          <a:prstGeom prst="rect">
            <a:avLst/>
          </a:prstGeom>
        </p:spPr>
      </p:pic>
      <p:sp>
        <p:nvSpPr>
          <p:cNvPr id="15" name="TextBox 14">
            <a:extLst>
              <a:ext uri="{FF2B5EF4-FFF2-40B4-BE49-F238E27FC236}">
                <a16:creationId xmlns:a16="http://schemas.microsoft.com/office/drawing/2014/main" id="{B86F4D1B-D76A-7245-9024-7855B24B0A55}"/>
              </a:ext>
            </a:extLst>
          </p:cNvPr>
          <p:cNvSpPr txBox="1"/>
          <p:nvPr/>
        </p:nvSpPr>
        <p:spPr>
          <a:xfrm>
            <a:off x="7728069" y="2587453"/>
            <a:ext cx="3478522" cy="461665"/>
          </a:xfrm>
          <a:prstGeom prst="rect">
            <a:avLst/>
          </a:prstGeom>
          <a:noFill/>
        </p:spPr>
        <p:txBody>
          <a:bodyPr wrap="square" rtlCol="0">
            <a:spAutoFit/>
          </a:bodyPr>
          <a:lstStyle/>
          <a:p>
            <a:pPr algn="ctr"/>
            <a:r>
              <a:rPr lang="nl-NL" sz="2400" b="1" dirty="0">
                <a:solidFill>
                  <a:schemeClr val="accent2"/>
                </a:solidFill>
              </a:rPr>
              <a:t>Opletten met bacteriën</a:t>
            </a:r>
          </a:p>
        </p:txBody>
      </p:sp>
      <p:pic>
        <p:nvPicPr>
          <p:cNvPr id="6" name="Picture 5" descr="Icon&#10;&#10;Description automatically generated">
            <a:extLst>
              <a:ext uri="{FF2B5EF4-FFF2-40B4-BE49-F238E27FC236}">
                <a16:creationId xmlns:a16="http://schemas.microsoft.com/office/drawing/2014/main" id="{1F858D9A-B490-9445-81E1-E6969B7FE83F}"/>
              </a:ext>
            </a:extLst>
          </p:cNvPr>
          <p:cNvPicPr>
            <a:picLocks noChangeAspect="1"/>
          </p:cNvPicPr>
          <p:nvPr/>
        </p:nvPicPr>
        <p:blipFill>
          <a:blip r:embed="rId4"/>
          <a:stretch>
            <a:fillRect/>
          </a:stretch>
        </p:blipFill>
        <p:spPr>
          <a:xfrm>
            <a:off x="3768360" y="2416618"/>
            <a:ext cx="3195687" cy="1179013"/>
          </a:xfrm>
          <a:prstGeom prst="rect">
            <a:avLst/>
          </a:prstGeom>
        </p:spPr>
      </p:pic>
      <p:sp>
        <p:nvSpPr>
          <p:cNvPr id="19" name="TextBox 18">
            <a:extLst>
              <a:ext uri="{FF2B5EF4-FFF2-40B4-BE49-F238E27FC236}">
                <a16:creationId xmlns:a16="http://schemas.microsoft.com/office/drawing/2014/main" id="{5A291FB1-F89E-DF46-BA65-2CC793C320B1}"/>
              </a:ext>
            </a:extLst>
          </p:cNvPr>
          <p:cNvSpPr txBox="1"/>
          <p:nvPr/>
        </p:nvSpPr>
        <p:spPr>
          <a:xfrm>
            <a:off x="3904840" y="1719963"/>
            <a:ext cx="2922726" cy="461665"/>
          </a:xfrm>
          <a:prstGeom prst="rect">
            <a:avLst/>
          </a:prstGeom>
          <a:noFill/>
        </p:spPr>
        <p:txBody>
          <a:bodyPr wrap="square" rtlCol="0">
            <a:spAutoFit/>
          </a:bodyPr>
          <a:lstStyle/>
          <a:p>
            <a:pPr algn="ctr"/>
            <a:r>
              <a:rPr lang="nl-NL" sz="2400" b="1" dirty="0">
                <a:solidFill>
                  <a:schemeClr val="accent2"/>
                </a:solidFill>
              </a:rPr>
              <a:t>Af en toe afwezig</a:t>
            </a:r>
          </a:p>
        </p:txBody>
      </p:sp>
      <p:sp>
        <p:nvSpPr>
          <p:cNvPr id="21" name="TextBox 20">
            <a:extLst>
              <a:ext uri="{FF2B5EF4-FFF2-40B4-BE49-F238E27FC236}">
                <a16:creationId xmlns:a16="http://schemas.microsoft.com/office/drawing/2014/main" id="{069FF135-B545-4042-8FE0-1E2046B9794F}"/>
              </a:ext>
            </a:extLst>
          </p:cNvPr>
          <p:cNvSpPr txBox="1"/>
          <p:nvPr/>
        </p:nvSpPr>
        <p:spPr>
          <a:xfrm>
            <a:off x="545174" y="2818285"/>
            <a:ext cx="2088095" cy="830997"/>
          </a:xfrm>
          <a:prstGeom prst="rect">
            <a:avLst/>
          </a:prstGeom>
          <a:noFill/>
        </p:spPr>
        <p:txBody>
          <a:bodyPr wrap="square" rtlCol="0">
            <a:spAutoFit/>
          </a:bodyPr>
          <a:lstStyle/>
          <a:p>
            <a:pPr algn="ctr"/>
            <a:r>
              <a:rPr lang="nl-NL" sz="2400" b="1" dirty="0">
                <a:solidFill>
                  <a:schemeClr val="accent2"/>
                </a:solidFill>
              </a:rPr>
              <a:t>Vaker op adem komen</a:t>
            </a:r>
          </a:p>
        </p:txBody>
      </p:sp>
      <p:pic>
        <p:nvPicPr>
          <p:cNvPr id="27" name="Picture 26" descr="A picture containing lamp, stool, table&#10;&#10;Description automatically generated">
            <a:extLst>
              <a:ext uri="{FF2B5EF4-FFF2-40B4-BE49-F238E27FC236}">
                <a16:creationId xmlns:a16="http://schemas.microsoft.com/office/drawing/2014/main" id="{A6C018BF-CC54-0A48-BFF1-F33868DA1ACC}"/>
              </a:ext>
            </a:extLst>
          </p:cNvPr>
          <p:cNvPicPr>
            <a:picLocks noChangeAspect="1"/>
          </p:cNvPicPr>
          <p:nvPr/>
        </p:nvPicPr>
        <p:blipFill>
          <a:blip r:embed="rId5"/>
          <a:stretch>
            <a:fillRect/>
          </a:stretch>
        </p:blipFill>
        <p:spPr>
          <a:xfrm>
            <a:off x="545174" y="3860604"/>
            <a:ext cx="2528101" cy="2396429"/>
          </a:xfrm>
          <a:prstGeom prst="rect">
            <a:avLst/>
          </a:prstGeom>
        </p:spPr>
      </p:pic>
    </p:spTree>
    <p:extLst>
      <p:ext uri="{BB962C8B-B14F-4D97-AF65-F5344CB8AC3E}">
        <p14:creationId xmlns:p14="http://schemas.microsoft.com/office/powerpoint/2010/main" val="38768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2429" y="2126060"/>
            <a:ext cx="2353925" cy="461665"/>
          </a:xfrm>
          <a:prstGeom prst="rect">
            <a:avLst/>
          </a:prstGeom>
          <a:noFill/>
        </p:spPr>
        <p:txBody>
          <a:bodyPr wrap="square" rtlCol="0">
            <a:spAutoFit/>
          </a:bodyPr>
          <a:lstStyle/>
          <a:p>
            <a:pPr algn="ctr"/>
            <a:r>
              <a:rPr lang="nl-NL" sz="2400" b="1" dirty="0">
                <a:solidFill>
                  <a:schemeClr val="accent2"/>
                </a:solidFill>
              </a:rPr>
              <a:t>Pillen</a:t>
            </a:r>
          </a:p>
        </p:txBody>
      </p:sp>
      <p:sp>
        <p:nvSpPr>
          <p:cNvPr id="12" name="TextBox 11"/>
          <p:cNvSpPr txBox="1"/>
          <p:nvPr/>
        </p:nvSpPr>
        <p:spPr>
          <a:xfrm>
            <a:off x="4862495" y="2141859"/>
            <a:ext cx="2353925" cy="461665"/>
          </a:xfrm>
          <a:prstGeom prst="rect">
            <a:avLst/>
          </a:prstGeom>
          <a:noFill/>
        </p:spPr>
        <p:txBody>
          <a:bodyPr wrap="square" rtlCol="0">
            <a:spAutoFit/>
          </a:bodyPr>
          <a:lstStyle/>
          <a:p>
            <a:pPr algn="ctr"/>
            <a:r>
              <a:rPr lang="nl-NL" sz="2400" b="1" dirty="0">
                <a:solidFill>
                  <a:schemeClr val="accent2"/>
                </a:solidFill>
              </a:rPr>
              <a:t>Vernevelaar</a:t>
            </a:r>
          </a:p>
        </p:txBody>
      </p:sp>
      <p:sp>
        <p:nvSpPr>
          <p:cNvPr id="2" name="Title 1">
            <a:extLst>
              <a:ext uri="{FF2B5EF4-FFF2-40B4-BE49-F238E27FC236}">
                <a16:creationId xmlns:a16="http://schemas.microsoft.com/office/drawing/2014/main" id="{788010F8-C39E-CD4F-8F7D-3241100A1D9E}"/>
              </a:ext>
            </a:extLst>
          </p:cNvPr>
          <p:cNvSpPr>
            <a:spLocks noGrp="1"/>
          </p:cNvSpPr>
          <p:nvPr>
            <p:ph type="title"/>
          </p:nvPr>
        </p:nvSpPr>
        <p:spPr/>
        <p:txBody>
          <a:bodyPr/>
          <a:lstStyle/>
          <a:p>
            <a:r>
              <a:rPr lang="nl-NL" dirty="0"/>
              <a:t>Wat kan ik er tegen doen?</a:t>
            </a:r>
          </a:p>
        </p:txBody>
      </p:sp>
      <p:pic>
        <p:nvPicPr>
          <p:cNvPr id="16" name="Picture 15">
            <a:extLst>
              <a:ext uri="{FF2B5EF4-FFF2-40B4-BE49-F238E27FC236}">
                <a16:creationId xmlns:a16="http://schemas.microsoft.com/office/drawing/2014/main" id="{E330A7CF-5C36-0C4B-8AC9-04E870AFBA92}"/>
              </a:ext>
            </a:extLst>
          </p:cNvPr>
          <p:cNvPicPr>
            <a:picLocks noChangeAspect="1"/>
          </p:cNvPicPr>
          <p:nvPr/>
        </p:nvPicPr>
        <p:blipFill>
          <a:blip r:embed="rId2"/>
          <a:srcRect/>
          <a:stretch/>
        </p:blipFill>
        <p:spPr>
          <a:xfrm>
            <a:off x="4295511" y="3717747"/>
            <a:ext cx="3262538" cy="3430168"/>
          </a:xfrm>
          <a:prstGeom prst="rect">
            <a:avLst/>
          </a:prstGeom>
        </p:spPr>
      </p:pic>
      <p:grpSp>
        <p:nvGrpSpPr>
          <p:cNvPr id="18" name="Group 17">
            <a:extLst>
              <a:ext uri="{FF2B5EF4-FFF2-40B4-BE49-F238E27FC236}">
                <a16:creationId xmlns:a16="http://schemas.microsoft.com/office/drawing/2014/main" id="{B3F69E2D-7007-D545-8F2C-847713158D14}"/>
              </a:ext>
            </a:extLst>
          </p:cNvPr>
          <p:cNvGrpSpPr/>
          <p:nvPr/>
        </p:nvGrpSpPr>
        <p:grpSpPr>
          <a:xfrm rot="346271">
            <a:off x="4347623" y="2898955"/>
            <a:ext cx="3928333" cy="1234482"/>
            <a:chOff x="-521034" y="4743430"/>
            <a:chExt cx="3928333" cy="1234482"/>
          </a:xfrm>
          <a:effectLst>
            <a:outerShdw blurRad="50800" dist="38100" dir="2700000" algn="tl" rotWithShape="0">
              <a:prstClr val="black">
                <a:alpha val="40000"/>
              </a:prstClr>
            </a:outerShdw>
          </a:effectLst>
        </p:grpSpPr>
        <p:sp>
          <p:nvSpPr>
            <p:cNvPr id="20" name="Folded Corner 19">
              <a:extLst>
                <a:ext uri="{FF2B5EF4-FFF2-40B4-BE49-F238E27FC236}">
                  <a16:creationId xmlns:a16="http://schemas.microsoft.com/office/drawing/2014/main" id="{06E7D616-13A2-A240-BA56-643FE4099603}"/>
                </a:ext>
              </a:extLst>
            </p:cNvPr>
            <p:cNvSpPr/>
            <p:nvPr/>
          </p:nvSpPr>
          <p:spPr>
            <a:xfrm>
              <a:off x="-521034" y="4743430"/>
              <a:ext cx="3928333" cy="1234482"/>
            </a:xfrm>
            <a:prstGeom prst="folded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EF331A3-4EFC-994E-A17C-CD38D006ECF0}"/>
                </a:ext>
              </a:extLst>
            </p:cNvPr>
            <p:cNvSpPr txBox="1"/>
            <p:nvPr/>
          </p:nvSpPr>
          <p:spPr>
            <a:xfrm>
              <a:off x="1001888" y="4900317"/>
              <a:ext cx="2162176" cy="923330"/>
            </a:xfrm>
            <a:prstGeom prst="rect">
              <a:avLst/>
            </a:prstGeom>
            <a:noFill/>
          </p:spPr>
          <p:txBody>
            <a:bodyPr wrap="square" rtlCol="0">
              <a:spAutoFit/>
            </a:bodyPr>
            <a:lstStyle/>
            <a:p>
              <a:r>
                <a:rPr lang="nl-NL" dirty="0">
                  <a:solidFill>
                    <a:schemeClr val="bg1"/>
                  </a:solidFill>
                </a:rPr>
                <a:t>Neem je vernevelaar mee en laat zien hoe het werkt</a:t>
              </a:r>
            </a:p>
          </p:txBody>
        </p:sp>
        <p:pic>
          <p:nvPicPr>
            <p:cNvPr id="22" name="Picture 21">
              <a:extLst>
                <a:ext uri="{FF2B5EF4-FFF2-40B4-BE49-F238E27FC236}">
                  <a16:creationId xmlns:a16="http://schemas.microsoft.com/office/drawing/2014/main" id="{80C876D6-5EC4-114A-A75A-BA9F4E9BC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08" y="4952780"/>
              <a:ext cx="992953" cy="555035"/>
            </a:xfrm>
            <a:prstGeom prst="rect">
              <a:avLst/>
            </a:prstGeom>
          </p:spPr>
        </p:pic>
      </p:grpSp>
      <p:pic>
        <p:nvPicPr>
          <p:cNvPr id="24" name="Picture 23" descr="A picture containing chair&#10;&#10;Description automatically generated">
            <a:extLst>
              <a:ext uri="{FF2B5EF4-FFF2-40B4-BE49-F238E27FC236}">
                <a16:creationId xmlns:a16="http://schemas.microsoft.com/office/drawing/2014/main" id="{CB778E64-7F11-B64B-B310-63102F41DB4E}"/>
              </a:ext>
            </a:extLst>
          </p:cNvPr>
          <p:cNvPicPr>
            <a:picLocks noChangeAspect="1"/>
          </p:cNvPicPr>
          <p:nvPr/>
        </p:nvPicPr>
        <p:blipFill>
          <a:blip r:embed="rId4"/>
          <a:stretch>
            <a:fillRect/>
          </a:stretch>
        </p:blipFill>
        <p:spPr>
          <a:xfrm>
            <a:off x="8867524" y="3429000"/>
            <a:ext cx="2032793" cy="3064907"/>
          </a:xfrm>
          <a:prstGeom prst="rect">
            <a:avLst/>
          </a:prstGeom>
        </p:spPr>
      </p:pic>
      <p:sp>
        <p:nvSpPr>
          <p:cNvPr id="25" name="TextBox 24">
            <a:extLst>
              <a:ext uri="{FF2B5EF4-FFF2-40B4-BE49-F238E27FC236}">
                <a16:creationId xmlns:a16="http://schemas.microsoft.com/office/drawing/2014/main" id="{B1D0223E-039F-A443-A873-0D5EBA45C02F}"/>
              </a:ext>
            </a:extLst>
          </p:cNvPr>
          <p:cNvSpPr txBox="1"/>
          <p:nvPr/>
        </p:nvSpPr>
        <p:spPr>
          <a:xfrm>
            <a:off x="8262672" y="2137461"/>
            <a:ext cx="2986899" cy="461665"/>
          </a:xfrm>
          <a:prstGeom prst="rect">
            <a:avLst/>
          </a:prstGeom>
          <a:noFill/>
        </p:spPr>
        <p:txBody>
          <a:bodyPr wrap="square" rtlCol="0">
            <a:spAutoFit/>
          </a:bodyPr>
          <a:lstStyle/>
          <a:p>
            <a:pPr algn="ctr"/>
            <a:r>
              <a:rPr lang="nl-NL" sz="2400" b="1" dirty="0">
                <a:solidFill>
                  <a:schemeClr val="accent2"/>
                </a:solidFill>
              </a:rPr>
              <a:t>Sporten &amp; bewegen</a:t>
            </a:r>
          </a:p>
        </p:txBody>
      </p:sp>
      <p:pic>
        <p:nvPicPr>
          <p:cNvPr id="27" name="Picture 26" descr="Shape&#10;&#10;Description automatically generated">
            <a:extLst>
              <a:ext uri="{FF2B5EF4-FFF2-40B4-BE49-F238E27FC236}">
                <a16:creationId xmlns:a16="http://schemas.microsoft.com/office/drawing/2014/main" id="{2E71B6BB-BF32-D440-B813-BE3298DBAF11}"/>
              </a:ext>
            </a:extLst>
          </p:cNvPr>
          <p:cNvPicPr>
            <a:picLocks noChangeAspect="1"/>
          </p:cNvPicPr>
          <p:nvPr/>
        </p:nvPicPr>
        <p:blipFill>
          <a:blip r:embed="rId5"/>
          <a:stretch>
            <a:fillRect/>
          </a:stretch>
        </p:blipFill>
        <p:spPr>
          <a:xfrm>
            <a:off x="835988" y="3516197"/>
            <a:ext cx="2506530" cy="2931175"/>
          </a:xfrm>
          <a:prstGeom prst="rect">
            <a:avLst/>
          </a:prstGeom>
        </p:spPr>
      </p:pic>
    </p:spTree>
    <p:extLst>
      <p:ext uri="{BB962C8B-B14F-4D97-AF65-F5344CB8AC3E}">
        <p14:creationId xmlns:p14="http://schemas.microsoft.com/office/powerpoint/2010/main" val="22270355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C093A"/>
      </a:dk2>
      <a:lt2>
        <a:srgbClr val="E5E5E5"/>
      </a:lt2>
      <a:accent1>
        <a:srgbClr val="FDC111"/>
      </a:accent1>
      <a:accent2>
        <a:srgbClr val="531DA7"/>
      </a:accent2>
      <a:accent3>
        <a:srgbClr val="F65661"/>
      </a:accent3>
      <a:accent4>
        <a:srgbClr val="00F0CD"/>
      </a:accent4>
      <a:accent5>
        <a:srgbClr val="2EC7D1"/>
      </a:accent5>
      <a:accent6>
        <a:srgbClr val="6B45DD"/>
      </a:accent6>
      <a:hlink>
        <a:srgbClr val="2EC7D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C479DA26C2694092BCEBCDC5E0862B" ma:contentTypeVersion="12" ma:contentTypeDescription="Een nieuw document maken." ma:contentTypeScope="" ma:versionID="adb309e341f94dd72406857348dcbd5a">
  <xsd:schema xmlns:xsd="http://www.w3.org/2001/XMLSchema" xmlns:xs="http://www.w3.org/2001/XMLSchema" xmlns:p="http://schemas.microsoft.com/office/2006/metadata/properties" xmlns:ns2="8dc0f035-33fd-438d-be00-1f38cddcb45a" xmlns:ns3="77c41db0-a13e-4ce8-a368-67e49ce3bd21" targetNamespace="http://schemas.microsoft.com/office/2006/metadata/properties" ma:root="true" ma:fieldsID="28e643e2c179834c53a830bb72e7b8b1" ns2:_="" ns3:_="">
    <xsd:import namespace="8dc0f035-33fd-438d-be00-1f38cddcb45a"/>
    <xsd:import namespace="77c41db0-a13e-4ce8-a368-67e49ce3bd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0f035-33fd-438d-be00-1f38cddcb45a"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c41db0-a13e-4ce8-a368-67e49ce3bd2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DA8648-F3CC-450D-B390-444083775F22}"/>
</file>

<file path=customXml/itemProps2.xml><?xml version="1.0" encoding="utf-8"?>
<ds:datastoreItem xmlns:ds="http://schemas.openxmlformats.org/officeDocument/2006/customXml" ds:itemID="{FA7D94E9-EC72-4B17-8B1E-E33848B8819C}"/>
</file>

<file path=customXml/itemProps3.xml><?xml version="1.0" encoding="utf-8"?>
<ds:datastoreItem xmlns:ds="http://schemas.openxmlformats.org/officeDocument/2006/customXml" ds:itemID="{A5E6249D-0270-4261-83FF-3D6DEB4C750B}"/>
</file>

<file path=docProps/app.xml><?xml version="1.0" encoding="utf-8"?>
<Properties xmlns="http://schemas.openxmlformats.org/officeDocument/2006/extended-properties" xmlns:vt="http://schemas.openxmlformats.org/officeDocument/2006/docPropsVTypes">
  <TotalTime>1062</TotalTime>
  <Words>455</Words>
  <Application>Microsoft Macintosh PowerPoint</Application>
  <PresentationFormat>Widescreen</PresentationFormat>
  <Paragraphs>58</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Office Theme</vt:lpstr>
      <vt:lpstr>Taaislijmziekte</vt:lpstr>
      <vt:lpstr>Dit is wat ik jullie wil vertellen</vt:lpstr>
      <vt:lpstr>De Weet Wat Ik Heb animatie</vt:lpstr>
      <vt:lpstr>Wat is taaislijmziekte?</vt:lpstr>
      <vt:lpstr>Taai slijm…?</vt:lpstr>
      <vt:lpstr>Experiment: Zo voelt het ongeveer…</vt:lpstr>
      <vt:lpstr>Mijn leven met taaislijmziekte</vt:lpstr>
      <vt:lpstr>Wat merk jij ervan?</vt:lpstr>
      <vt:lpstr>Wat kan ik er tegen doen?</vt:lpstr>
      <vt:lpstr>Naar het ziekenhuis</vt:lpstr>
      <vt:lpstr>Wist je dat...?</vt:lpstr>
      <vt:lpstr>Hebben jullie nog vragen?</vt:lpstr>
      <vt:lpstr>PowerPoint Presentation</vt:lpstr>
      <vt:lpstr>Weet Wat Ik Heb ‘Stickervel’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Kuyt</dc:creator>
  <cp:lastModifiedBy>Peter Kuyt</cp:lastModifiedBy>
  <cp:revision>73</cp:revision>
  <cp:lastPrinted>2018-06-25T09:43:15Z</cp:lastPrinted>
  <dcterms:created xsi:type="dcterms:W3CDTF">2018-06-25T06:48:47Z</dcterms:created>
  <dcterms:modified xsi:type="dcterms:W3CDTF">2020-11-27T15:49:36Z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0x0101006BC479DA26C2694092BCEBCDC5E0862B</vt:lpwstr>
  </property>
</Properties>
</file>